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79688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Ночью и утром туман. Ветер юго-восточный 5-10 м/с. Температура воздуха ночью 1-3, днем 17-19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юго-восточный 5-10 м/с. Температура воздуха ночью 2-4 тепла.</a:t>
            </a:r>
          </a:p>
          <a:p>
            <a:pPr algn="just">
              <a:spcAft>
                <a:spcPts val="0"/>
              </a:spcAft>
            </a:pP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510017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апреля, ночью 06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30435</TotalTime>
  <Words>659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5052</cp:revision>
  <cp:lastPrinted>2021-11-30T05:55:24Z</cp:lastPrinted>
  <dcterms:created xsi:type="dcterms:W3CDTF">2018-03-27T06:03:00Z</dcterms:created>
  <dcterms:modified xsi:type="dcterms:W3CDTF">2024-04-04T06:20:17Z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