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69" d="100"/>
          <a:sy n="69" d="100"/>
        </p:scale>
        <p:origin x="7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612427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949868"/>
              </p:ext>
            </p:extLst>
          </p:nvPr>
        </p:nvGraphicFramePr>
        <p:xfrm>
          <a:off x="4989512" y="4393086"/>
          <a:ext cx="4747702" cy="198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738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Облачно, днем небольшой дождь. Ночью и утром туман. Ветер юго-восточный 9-14 м/с. Температура воздуха ночью 4-6, днем 15-17 тепла.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24820</TotalTime>
  <Words>626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4421</cp:revision>
  <cp:lastPrinted>2021-07-01T03:56:27Z</cp:lastPrinted>
  <dcterms:created xsi:type="dcterms:W3CDTF">2018-03-27T06:03:00Z</dcterms:created>
  <dcterms:modified xsi:type="dcterms:W3CDTF">2024-04-04T07:25:13Z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