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2153607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8212091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 второй половине дня кратковременный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гроза, шквал. Ветер юго-восточный 8-13, при грозе порывы 15-        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гроза, шквал.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при грозе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13520</TotalTime>
  <Words>634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3058</cp:revision>
  <cp:lastPrinted>2021-07-01T03:56:27Z</cp:lastPrinted>
  <dcterms:created xsi:type="dcterms:W3CDTF">2018-03-27T06:03:00Z</dcterms:created>
  <dcterms:modified xsi:type="dcterms:W3CDTF">2024-04-04T07:39:16Z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