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6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2847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9-14 м/с. Температура воздуха ночью 2-4 мороза, днем 13-15 тепла.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юго-восточный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ctr"/>
            <a:endParaRPr lang="kk-KZ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852668"/>
              </p:ext>
            </p:extLst>
          </p:nvPr>
        </p:nvGraphicFramePr>
        <p:xfrm>
          <a:off x="4953000" y="4149080"/>
          <a:ext cx="4643470" cy="2296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18134</TotalTime>
  <Words>606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3448</cp:revision>
  <cp:lastPrinted>2021-07-01T03:56:27Z</cp:lastPrinted>
  <dcterms:created xsi:type="dcterms:W3CDTF">2018-03-27T06:03:00Z</dcterms:created>
  <dcterms:modified xsi:type="dcterms:W3CDTF">2024-04-04T08:18:21Z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