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91165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 м/с. Температура воздуха ночью 1 мороза-1 тепла, днем 16-18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осадки (дождь).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Температура воздуха ночью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195878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19568</TotalTime>
  <Words>657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3532</cp:revision>
  <cp:lastPrinted>2021-07-01T03:56:27Z</cp:lastPrinted>
  <dcterms:created xsi:type="dcterms:W3CDTF">2018-03-27T06:03:00Z</dcterms:created>
  <dcterms:modified xsi:type="dcterms:W3CDTF">2024-04-04T08:21:46Z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