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74" d="100"/>
          <a:sy n="74" d="100"/>
        </p:scale>
        <p:origin x="84" y="97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4608FCA-EFBB-4F23-B864-E8A01904D97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6059242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270DF6-E8C5-4F0D-AFC9-B583E1FC91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9A913-DFBB-4E4C-807C-3978E1E244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305323-2F11-4575-B69F-97C7345F0A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F749E-4DC0-4251-B39E-764AB75C36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F32E76-C149-47E5-8C28-1824930576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4BFE00-C642-44C4-BF35-F2043E2FBE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8C6823-867F-4934-AAF6-75D5562D26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24625-D2E8-41F0-98F9-42A34D5397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414BF-1FDA-4AB2-A5C4-83F20FC26E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BDF0E0-8C76-4146-9498-57A9CEF614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6E2944-0AD4-4012-8EE6-CED3BDFFC1A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52CEBD7-29B2-4AE7-9575-ACBFC1CFC5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95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04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апреля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87925" y="152400"/>
            <a:ext cx="4816475" cy="16927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</a:rPr>
              <a:t>05 </a:t>
            </a:r>
            <a:r>
              <a:rPr lang="ru-RU" sz="1100" b="1" dirty="0">
                <a:solidFill>
                  <a:schemeClr val="tx1"/>
                </a:solidFill>
              </a:rPr>
              <a:t>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</a:rPr>
              <a:t>05 </a:t>
            </a:r>
            <a:r>
              <a:rPr lang="ru-RU" sz="1100" b="1" dirty="0">
                <a:solidFill>
                  <a:schemeClr val="tx1"/>
                </a:solidFill>
              </a:rPr>
              <a:t>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dirty="0" smtClean="0">
                <a:solidFill>
                  <a:schemeClr val="tx1"/>
                </a:solidFill>
              </a:rPr>
              <a:t>юго-восточный </a:t>
            </a:r>
            <a:r>
              <a:rPr lang="ru-RU" dirty="0" smtClean="0">
                <a:solidFill>
                  <a:schemeClr val="tx1"/>
                </a:solidFill>
              </a:rPr>
              <a:t>3-8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ночью 6-8,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18-20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05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апреля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апреля</a:t>
            </a: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Переменная облачность</a:t>
            </a:r>
            <a:r>
              <a:rPr lang="ru-RU" dirty="0">
                <a:solidFill>
                  <a:schemeClr val="tx1"/>
                </a:solidFill>
              </a:rPr>
              <a:t>, без осадков. </a:t>
            </a:r>
            <a:r>
              <a:rPr lang="ru-RU">
                <a:solidFill>
                  <a:schemeClr val="tx1"/>
                </a:solidFill>
              </a:rPr>
              <a:t>Ветер </a:t>
            </a:r>
            <a:r>
              <a:rPr lang="ru-RU" smtClean="0">
                <a:solidFill>
                  <a:schemeClr val="tx1"/>
                </a:solidFill>
              </a:rPr>
              <a:t>юго-западный </a:t>
            </a:r>
            <a:r>
              <a:rPr lang="ru-RU" dirty="0">
                <a:solidFill>
                  <a:schemeClr val="tx1"/>
                </a:solidFill>
              </a:rPr>
              <a:t>3-8 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6-8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175" y="2060575"/>
            <a:ext cx="4816475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05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апреля</a:t>
            </a:r>
            <a:r>
              <a:rPr lang="ru-RU" dirty="0"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06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апреля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8238" y="3597275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04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апреля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2254528"/>
              </p:ext>
            </p:extLst>
          </p:nvPr>
        </p:nvGraphicFramePr>
        <p:xfrm>
          <a:off x="5080000" y="4110038"/>
          <a:ext cx="4684713" cy="2105026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7979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6175" y="31194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Улжабаева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Е.Н. 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19116</TotalTime>
  <Words>770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4448</cp:revision>
  <cp:lastPrinted>2021-07-01T09:11:30Z</cp:lastPrinted>
  <dcterms:created xsi:type="dcterms:W3CDTF">2018-03-27T06:03:00Z</dcterms:created>
  <dcterms:modified xsi:type="dcterms:W3CDTF">2024-04-04T06:39:46Z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