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54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9907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юго-восточный 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12-14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 (дождь). Ветер юго-восточный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424441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18637</TotalTime>
  <Words>590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2021-07-01T03:56:27Z</cp:lastPrinted>
  <dcterms:created xsi:type="dcterms:W3CDTF">2018-03-27T06:03:00Z</dcterms:created>
  <dcterms:modified xsi:type="dcterms:W3CDTF">2024-04-04T07:39:03Z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