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16676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9453" y="312926"/>
            <a:ext cx="4600052"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04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тұман.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0-2, күндіз 12-14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a:t>
            </a:r>
            <a:endParaRPr lang="kk-KZ" sz="1200" dirty="0" smtClean="0">
              <a:solidFill>
                <a:prstClr val="black"/>
              </a:solidFill>
              <a:latin typeface="Times New Roman" panose="02020603050405020304" pitchFamily="18" charset="0"/>
              <a:cs typeface="Times New Roman" panose="02020603050405020304" pitchFamily="18"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39202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3956" y="2645827"/>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04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19609</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3712</cp:revision>
  <cp:lastPrinted>2021-07-01T07:38:07Z</cp:lastPrinted>
  <dcterms:created xsi:type="dcterms:W3CDTF">2018-03-27T06:03:00Z</dcterms:created>
  <dcterms:modified xsi:type="dcterms:W3CDTF">2024-04-03T08:05:14Z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