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8" d="100"/>
          <a:sy n="118" d="100"/>
        </p:scale>
        <p:origin x="2724" y="3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694407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апреля</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582711"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оңтүстік-шығыстан жел соғады,  түнде 5-10, күндіз  9-14 м/с. Ауа температурасы түнде 1 градус аяз-1 градус жылы, күндіз 13-15 градус жылы. </a:t>
            </a:r>
          </a:p>
          <a:p>
            <a:pPr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ctr"/>
            <a:r>
              <a:rPr lang="ru-RU" sz="1200" b="1" dirty="0" smtClean="0">
                <a:latin typeface="Times New Roman" pitchFamily="18" charset="0"/>
                <a:cs typeface="Times New Roman"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altLang="ru-RU" sz="1200" dirty="0">
                <a:latin typeface="Times New Roman" panose="02020603050405020304" pitchFamily="18" charset="0"/>
                <a:cs typeface="Times New Roman" panose="02020603050405020304" pitchFamily="18" charset="0"/>
              </a:rPr>
              <a:t>Көшпелі бұлтты, </a:t>
            </a:r>
            <a:r>
              <a:rPr lang="ru-RU" altLang="ru-RU" sz="1200" dirty="0" err="1" smtClean="0">
                <a:latin typeface="Times New Roman" pitchFamily="18" charset="0"/>
                <a:cs typeface="Times New Roman" pitchFamily="18" charset="0"/>
              </a:rPr>
              <a:t>жа</a:t>
            </a:r>
            <a:r>
              <a:rPr lang="ru-RU" sz="1200" dirty="0" err="1" smtClean="0">
                <a:latin typeface="Times New Roman" pitchFamily="18" charset="0"/>
                <a:cs typeface="Times New Roman" pitchFamily="18" charset="0"/>
              </a:rPr>
              <a:t>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Онтүстік-шығыстан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апреля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4375" y="3152001"/>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336661"/>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88452578"/>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2008">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Жайнакова З.Ж. </a:t>
            </a:r>
            <a:r>
              <a:rPr lang="kk-KZ" altLang="ru-RU" sz="1200" b="1" i="1"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18687</TotalTime>
  <Words>502</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3481</cp:revision>
  <cp:lastPrinted>2021-07-01T07:38:07Z</cp:lastPrinted>
  <dcterms:created xsi:type="dcterms:W3CDTF">2018-03-27T06:03:00Z</dcterms:created>
  <dcterms:modified xsi:type="dcterms:W3CDTF">2024-04-03T09:03:32Z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