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298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649614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04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altLang="ru-RU" sz="1200" dirty="0">
                <a:solidFill>
                  <a:srgbClr val="000000"/>
                </a:solidFill>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м/с.Ауа температурасы түнде 2-4 градус аяз, 12-14 градус жылы. </a:t>
            </a:r>
            <a:endParaRPr lang="kk-KZ" altLang="ru-RU" sz="1200"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сәуір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4-6 </a:t>
            </a:r>
            <a:r>
              <a:rPr lang="ru-RU" sz="120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0901761"/>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18717</TotalTime>
  <Words>547</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3507</cp:revision>
  <cp:lastPrinted>2021-07-01T07:38:07Z</cp:lastPrinted>
  <dcterms:created xsi:type="dcterms:W3CDTF">2018-03-27T06:03:00Z</dcterms:created>
  <dcterms:modified xsi:type="dcterms:W3CDTF">2024-04-03T08:57:25Z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