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1321" autoAdjust="0"/>
  </p:normalViewPr>
  <p:slideViewPr>
    <p:cSldViewPr showGuides="1">
      <p:cViewPr varScale="1">
        <p:scale>
          <a:sx n="79" d="100"/>
          <a:sy n="79" d="100"/>
        </p:scale>
        <p:origin x="1891"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971497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a:t>
                      </a:r>
                      <a:r>
                        <a:rPr lang="ru-KZ" altLang="x-none" sz="1600" b="1" i="1" dirty="0">
                          <a:solidFill>
                            <a:srgbClr val="002060"/>
                          </a:solidFill>
                          <a:latin typeface="Times New Roman" panose="02020603050405020304" pitchFamily="18" charset="0"/>
                          <a:cs typeface="Times New Roman" panose="02020603050405020304" pitchFamily="18" charset="0"/>
                        </a:rPr>
                        <a:t>4</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a:t>
                      </a:r>
                      <a:r>
                        <a:rPr lang="ru-KZ" altLang="zh-CN" sz="1200" b="1" i="1" baseline="0" dirty="0">
                          <a:solidFill>
                            <a:srgbClr val="002060"/>
                          </a:solidFill>
                          <a:latin typeface="Times New Roman" panose="02020603050405020304" pitchFamily="18" charset="0"/>
                          <a:cs typeface="Times New Roman" panose="02020603050405020304" pitchFamily="18" charset="0"/>
                        </a:rPr>
                        <a:t>3</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a:t>
            </a:r>
            <a:r>
              <a:rPr lang="ru-KZ" altLang="ru-RU" sz="1100" b="1" dirty="0">
                <a:latin typeface="Times New Roman" panose="02020603050405020304" pitchFamily="18" charset="0"/>
                <a:cs typeface="Times New Roman" panose="02020603050405020304" pitchFamily="18" charset="0"/>
              </a:rPr>
              <a:t>3</a:t>
            </a:r>
            <a:r>
              <a:rPr lang="ru-RU" altLang="ru-RU"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7074005"/>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1738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a:t>
            </a:r>
            <a:r>
              <a:rPr lang="ru-RU" altLang="ru-RU" sz="1100" b="1" dirty="0" err="1">
                <a:solidFill>
                  <a:prstClr val="black"/>
                </a:solidFill>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kern="1400" dirty="0">
                <a:solidFill>
                  <a:srgbClr val="000000"/>
                </a:solidFill>
                <a:latin typeface="Times New Roman" panose="02020603050405020304" pitchFamily="18" charset="0"/>
                <a:cs typeface="Times New Roman" panose="02020603050405020304" pitchFamily="18" charset="0"/>
              </a:rPr>
              <a:t>0</a:t>
            </a:r>
            <a:r>
              <a:rPr lang="ru-KZ" sz="1100" b="1" kern="1400" dirty="0">
                <a:solidFill>
                  <a:srgbClr val="000000"/>
                </a:solidFill>
                <a:latin typeface="Times New Roman" panose="02020603050405020304" pitchFamily="18" charset="0"/>
                <a:cs typeface="Times New Roman" panose="02020603050405020304" pitchFamily="18" charset="0"/>
              </a:rPr>
              <a:t>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a:t>
            </a:r>
            <a:r>
              <a:rPr lang="ru-KZ" sz="1100" b="1" dirty="0">
                <a:solidFill>
                  <a:prstClr val="black">
                    <a:lumMod val="75000"/>
                    <a:lumOff val="25000"/>
                  </a:prstClr>
                </a:solidFill>
                <a:latin typeface="Times New Roman" panose="02020603050405020304" pitchFamily="18" charset="0"/>
                <a:cs typeface="Times New Roman" panose="02020603050405020304" pitchFamily="18" charset="0"/>
              </a:rPr>
              <a:t>3</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RU" sz="1100" b="1" kern="1400" dirty="0">
                <a:solidFill>
                  <a:srgbClr val="000000"/>
                </a:solidFill>
                <a:latin typeface="Times New Roman" panose="02020603050405020304" pitchFamily="18" charset="0"/>
                <a:cs typeface="Times New Roman" panose="02020603050405020304" pitchFamily="18" charset="0"/>
              </a:rPr>
              <a:t>0</a:t>
            </a:r>
            <a:r>
              <a:rPr lang="ru-KZ" sz="1100" b="1" kern="1400" dirty="0">
                <a:solidFill>
                  <a:srgbClr val="000000"/>
                </a:solidFill>
                <a:latin typeface="Times New Roman" panose="02020603050405020304" pitchFamily="18" charset="0"/>
                <a:cs typeface="Times New Roman" panose="02020603050405020304" pitchFamily="18" charset="0"/>
              </a:rPr>
              <a:t>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rPr>
              <a:t>Көшпелі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a:t>
            </a:r>
            <a:r>
              <a:rPr lang="ru-RU" sz="1100" kern="1400" dirty="0">
                <a:solidFill>
                  <a:srgbClr val="000000"/>
                </a:solidFill>
                <a:latin typeface="Times New Roman" panose="02020603050405020304" pitchFamily="18" charset="0"/>
                <a:ea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a:t>
            </a:r>
            <a:r>
              <a:rPr lang="ru-RU" sz="1100" kern="1400" dirty="0">
                <a:solidFill>
                  <a:srgbClr val="000000"/>
                </a:solidFill>
                <a:latin typeface="Times New Roman" panose="02020603050405020304" pitchFamily="18" charset="0"/>
                <a:ea typeface="Times New Roman" panose="02020603050405020304" pitchFamily="18" charset="0"/>
              </a:rPr>
              <a:t> жел соғады, күші 7-12 м/с. Ауа температурасы түнде </a:t>
            </a:r>
            <a:r>
              <a:rPr lang="kk-KZ" sz="1100" dirty="0">
                <a:latin typeface="Times New Roman" panose="02020603050405020304" pitchFamily="18" charset="0"/>
                <a:ea typeface="Times New Roman" panose="02020603050405020304" pitchFamily="18" charset="0"/>
              </a:rPr>
              <a:t>0-2</a:t>
            </a:r>
            <a:r>
              <a:rPr lang="ru-RU" sz="1100" kern="1400" dirty="0">
                <a:solidFill>
                  <a:srgbClr val="000000"/>
                </a:solidFill>
                <a:latin typeface="Times New Roman" panose="02020603050405020304" pitchFamily="18" charset="0"/>
                <a:ea typeface="Times New Roman" panose="02020603050405020304" pitchFamily="18" charset="0"/>
              </a:rPr>
              <a:t>, күндіз 13-15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a:t>
            </a:r>
            <a:r>
              <a:rPr lang="ru-KZ" sz="1100" b="1" kern="1400" dirty="0">
                <a:solidFill>
                  <a:srgbClr val="000000"/>
                </a:solidFill>
                <a:latin typeface="Times New Roman" panose="02020603050405020304" pitchFamily="18" charset="0"/>
                <a:cs typeface="Times New Roman" panose="02020603050405020304" pitchFamily="18" charset="0"/>
              </a:rPr>
              <a:t>5</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a:t>
            </a:r>
            <a:r>
              <a:rPr lang="ru-KZ" sz="1100" b="1" dirty="0">
                <a:solidFill>
                  <a:schemeClr val="tx1">
                    <a:lumMod val="75000"/>
                    <a:lumOff val="25000"/>
                  </a:schemeClr>
                </a:solidFill>
                <a:latin typeface="Times New Roman" panose="02020603050405020304" pitchFamily="18" charset="0"/>
                <a:cs typeface="Times New Roman" panose="02020603050405020304" pitchFamily="18" charset="0"/>
              </a:rPr>
              <a:t>4</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a:t>
            </a:r>
            <a:r>
              <a:rPr lang="ru-KZ" sz="1100" b="1" dirty="0">
                <a:solidFill>
                  <a:schemeClr val="tx1">
                    <a:lumMod val="75000"/>
                    <a:lumOff val="25000"/>
                  </a:schemeClr>
                </a:solidFill>
                <a:latin typeface="Times New Roman" panose="02020603050405020304" pitchFamily="18" charset="0"/>
                <a:cs typeface="Times New Roman" panose="02020603050405020304" pitchFamily="18" charset="0"/>
              </a:rPr>
              <a:t>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rPr>
              <a:t>Көшпелі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a:t>
            </a:r>
            <a:r>
              <a:rPr lang="ru-RU"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Оңтүстік-шығыстан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2-4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0</a:t>
            </a:r>
            <a:r>
              <a:rPr lang="ru-KZ" sz="1100" dirty="0">
                <a:solidFill>
                  <a:prstClr val="black"/>
                </a:solidFill>
                <a:latin typeface="Times New Roman" panose="02020603050405020304" pitchFamily="18" charset="0"/>
                <a:cs typeface="Times New Roman" panose="02020603050405020304" pitchFamily="18" charset="0"/>
              </a:rPr>
              <a:t>4</a:t>
            </a:r>
            <a:r>
              <a:rPr lang="ru-RU" sz="1100" dirty="0">
                <a:solidFill>
                  <a:prstClr val="black"/>
                </a:solidFill>
                <a:latin typeface="Times New Roman" panose="02020603050405020304" pitchFamily="18" charset="0"/>
                <a:cs typeface="Times New Roman" panose="02020603050405020304" pitchFamily="18" charset="0"/>
              </a:rPr>
              <a:t> сәуірде, </a:t>
            </a:r>
            <a:r>
              <a:rPr lang="ru-RU" sz="1100" dirty="0" err="1">
                <a:solidFill>
                  <a:prstClr val="black"/>
                </a:solidFill>
                <a:latin typeface="Times New Roman" panose="02020603050405020304" pitchFamily="18" charset="0"/>
                <a:cs typeface="Times New Roman" panose="02020603050405020304" pitchFamily="18" charset="0"/>
              </a:rPr>
              <a:t>түнде</a:t>
            </a:r>
            <a:r>
              <a:rPr lang="ru-RU" sz="1100" dirty="0">
                <a:solidFill>
                  <a:prstClr val="black"/>
                </a:solidFill>
                <a:latin typeface="Times New Roman" panose="02020603050405020304" pitchFamily="18" charset="0"/>
                <a:cs typeface="Times New Roman" panose="02020603050405020304" pitchFamily="18" charset="0"/>
              </a:rPr>
              <a:t> 0</a:t>
            </a:r>
            <a:r>
              <a:rPr lang="ru-KZ" sz="1100" dirty="0">
                <a:solidFill>
                  <a:prstClr val="black"/>
                </a:solidFill>
                <a:latin typeface="Times New Roman" panose="02020603050405020304" pitchFamily="18" charset="0"/>
                <a:cs typeface="Times New Roman" panose="02020603050405020304" pitchFamily="18" charset="0"/>
              </a:rPr>
              <a:t>5</a:t>
            </a:r>
            <a:r>
              <a:rPr lang="ru-RU" sz="1100" dirty="0">
                <a:solidFill>
                  <a:prstClr val="black"/>
                </a:solidFill>
                <a:latin typeface="Times New Roman" panose="02020603050405020304" pitchFamily="18" charset="0"/>
                <a:cs typeface="Times New Roman" panose="02020603050405020304" pitchFamily="18" charset="0"/>
              </a:rPr>
              <a:t> сәуірде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KZ" altLang="ru-RU" sz="1200" b="1" i="1" dirty="0" err="1">
                <a:solidFill>
                  <a:srgbClr val="000000"/>
                </a:solidFill>
                <a:latin typeface="Times New Roman" panose="02020603050405020304" pitchFamily="18" charset="0"/>
                <a:cs typeface="Times New Roman" panose="02020603050405020304" pitchFamily="18" charset="0"/>
              </a:rPr>
              <a:t>Седелёва</a:t>
            </a:r>
            <a:r>
              <a:rPr lang="ru-KZ" altLang="ru-RU" sz="1200" b="1" i="1">
                <a:solidFill>
                  <a:srgbClr val="000000"/>
                </a:solidFill>
                <a:latin typeface="Times New Roman" panose="02020603050405020304" pitchFamily="18" charset="0"/>
                <a:cs typeface="Times New Roman" panose="02020603050405020304" pitchFamily="18" charset="0"/>
              </a:rPr>
              <a:t> Н</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28502</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4880</cp:revision>
  <cp:lastPrinted>2023-01-16T10:13:34Z</cp:lastPrinted>
  <dcterms:created xsi:type="dcterms:W3CDTF">2018-03-27T06:03:00Z</dcterms:created>
  <dcterms:modified xsi:type="dcterms:W3CDTF">2024-04-03T05:42:53Z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