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322048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94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70339928"/>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1867">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26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1680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56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32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 </a:t>
            </a:r>
            <a:r>
              <a:rPr lang="kk-KZ" sz="1100" dirty="0" smtClean="0">
                <a:latin typeface="Times New Roman" panose="02020603050405020304" pitchFamily="18" charset="0"/>
                <a:cs typeface="Times New Roman" panose="02020603050405020304" pitchFamily="18" charset="0"/>
              </a:rPr>
              <a:t>жауын-шашынсыз</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a:latin typeface="Times New Roman" panose="02020603050405020304" pitchFamily="18" charset="0"/>
                <a:ea typeface="Calibri" panose="020F0502020204030204" pitchFamily="34" charset="0"/>
                <a:cs typeface="Times New Roman" panose="02020603050405020304" pitchFamily="18" charset="0"/>
              </a:rPr>
              <a:t>Түнде және таңертең тұман. 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оңтүстік-шығыстан</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оңтүстіктен </a:t>
            </a:r>
            <a:r>
              <a:rPr lang="kk-KZ" sz="1100" dirty="0">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 </a:t>
            </a:r>
            <a:r>
              <a:rPr lang="kk-KZ" sz="1100" dirty="0">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4-6, </a:t>
            </a:r>
            <a:r>
              <a:rPr lang="kk-KZ" sz="11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16-18 </a:t>
            </a:r>
            <a:r>
              <a:rPr lang="kk-KZ" sz="1100" dirty="0">
                <a:latin typeface="Times New Roman" panose="02020603050405020304" pitchFamily="18" charset="0"/>
                <a:ea typeface="Calibri" panose="020F0502020204030204" pitchFamily="34" charset="0"/>
                <a:cs typeface="Times New Roman" panose="02020603050405020304" pitchFamily="18" charset="0"/>
              </a:rPr>
              <a:t>градус жылы.</a:t>
            </a:r>
          </a:p>
          <a:p>
            <a:pPr lvl="0" indent="144000" algn="ctr"/>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05 </a:t>
            </a:r>
            <a:r>
              <a:rPr lang="ru-RU" sz="1200" b="1" dirty="0" err="1">
                <a:solidFill>
                  <a:srgbClr val="000000"/>
                </a:solidFill>
                <a:latin typeface="Times New Roman" pitchFamily="18" charset="0"/>
                <a:cs typeface="Times New Roman" pitchFamily="18" charset="0"/>
                <a:sym typeface="+mn-ea"/>
              </a:rPr>
              <a:t>сәуірге</a:t>
            </a:r>
            <a:r>
              <a:rPr lang="kk-KZ"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04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жаңбыр.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және таңертең тұман.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оңтүстік-шығыстан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5-7 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9072" y="2400109"/>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04 </a:t>
            </a:r>
            <a:r>
              <a:rPr lang="ru-RU" sz="1100" b="1" dirty="0" err="1">
                <a:solidFill>
                  <a:schemeClr val="tx1"/>
                </a:solidFill>
                <a:latin typeface="Times New Roman" panose="02020603050405020304" pitchFamily="18" charset="0"/>
                <a:cs typeface="Times New Roman" panose="02020603050405020304" pitchFamily="18" charset="0"/>
              </a:rPr>
              <a:t>сәуір</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05 </a:t>
            </a:r>
            <a:r>
              <a:rPr lang="kk-KZ" sz="1100" b="1" dirty="0">
                <a:solidFill>
                  <a:schemeClr val="tx1"/>
                </a:solidFill>
                <a:latin typeface="Times New Roman" panose="02020603050405020304" pitchFamily="18" charset="0"/>
                <a:cs typeface="Times New Roman" panose="02020603050405020304" pitchFamily="18" charset="0"/>
              </a:rPr>
              <a:t>сәуір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жиналуына</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жоғары</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Қозл</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25011</TotalTime>
  <Words>574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4794</cp:revision>
  <cp:lastPrinted>2021-07-01T03:56:27Z</cp:lastPrinted>
  <dcterms:created xsi:type="dcterms:W3CDTF">2018-03-27T06:03:00Z</dcterms:created>
  <dcterms:modified xsi:type="dcterms:W3CDTF">2024-04-03T07:52:24Z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