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2387309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4682042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r>
                        <a:rPr lang="kk-KZ" sz="1000" b="0" i="0" u="none" strike="noStrike" dirty="0" smtClean="0">
                          <a:solidFill>
                            <a:srgbClr val="000000"/>
                          </a:solidFill>
                          <a:effectLst/>
                          <a:latin typeface="Times New Roman" pitchFamily="18" charset="0"/>
                          <a:cs typeface="Times New Roman" pitchFamily="18" charset="0"/>
                        </a:rPr>
                        <a:t>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34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Оңтүстік-шығыстан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1-6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04 </a:t>
            </a:r>
            <a:r>
              <a:rPr lang="ru-RU" sz="1200" b="1" dirty="0" err="1" smtClean="0">
                <a:solidFill>
                  <a:schemeClr val="tx1"/>
                </a:solidFill>
                <a:latin typeface="Times New Roman" panose="02020603050405020304" pitchFamily="18" charset="0"/>
                <a:cs typeface="Times New Roman" panose="02020603050405020304" pitchFamily="18" charset="0"/>
              </a:rPr>
              <a:t>сәуір</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smtClean="0">
                <a:solidFill>
                  <a:schemeClr val="tx1"/>
                </a:solidFill>
                <a:latin typeface="Times New Roman" panose="02020603050405020304" pitchFamily="18" charset="0"/>
                <a:cs typeface="Times New Roman" panose="02020603050405020304" pitchFamily="18" charset="0"/>
              </a:rPr>
              <a:t>, 05 </a:t>
            </a:r>
            <a:r>
              <a:rPr lang="ru-RU" sz="1200" b="1" dirty="0" err="1" smtClean="0">
                <a:solidFill>
                  <a:schemeClr val="tx1"/>
                </a:solidFill>
                <a:latin typeface="Times New Roman" panose="02020603050405020304" pitchFamily="18" charset="0"/>
                <a:cs typeface="Times New Roman" panose="02020603050405020304" pitchFamily="18" charset="0"/>
              </a:rPr>
              <a:t>сәуір</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20025</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3556</cp:revision>
  <cp:lastPrinted>2023-02-06T06:57:51Z</cp:lastPrinted>
  <dcterms:created xsi:type="dcterms:W3CDTF">2018-03-27T06:03:00Z</dcterms:created>
  <dcterms:modified xsi:type="dcterms:W3CDTF">2024-04-03T08:19:19Z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