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620"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298904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апреля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8526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ж. 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5-10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2-4 градус </a:t>
            </a:r>
            <a:r>
              <a:rPr lang="ru-RU" altLang="ru-RU" sz="1200" dirty="0" err="1">
                <a:latin typeface="Times New Roman" panose="02020603050405020304" pitchFamily="18" charset="0"/>
                <a:cs typeface="Times New Roman" panose="02020603050405020304" pitchFamily="18" charset="0"/>
              </a:rPr>
              <a:t>аяз</a:t>
            </a:r>
            <a:r>
              <a:rPr lang="ru-RU" altLang="ru-RU" sz="1200" dirty="0">
                <a:latin typeface="Times New Roman" panose="02020603050405020304" pitchFamily="18" charset="0"/>
                <a:cs typeface="Times New Roman" panose="02020603050405020304" pitchFamily="18" charset="0"/>
              </a:rPr>
              <a:t>, днем 12-14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algn="just"/>
            <a:endParaRPr lang="kk-KZ" altLang="ru-RU" sz="1100" b="1" dirty="0" smtClean="0">
              <a:latin typeface="Times New Roman" panose="02020603050405020304" pitchFamily="18" charset="0"/>
              <a:cs typeface="Times New Roman" panose="02020603050405020304" pitchFamily="18" charset="0"/>
            </a:endParaRPr>
          </a:p>
          <a:p>
            <a:pPr algn="ctr"/>
            <a:r>
              <a:rPr lang="kk-KZ" altLang="ru-RU" sz="1100" b="1" dirty="0" smtClean="0">
                <a:latin typeface="Times New Roman" panose="02020603050405020304" pitchFamily="18" charset="0"/>
                <a:cs typeface="Times New Roman" panose="02020603050405020304" pitchFamily="18" charset="0"/>
              </a:rPr>
              <a:t>05  сәуірге </a:t>
            </a: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indent="182563" algn="ctr"/>
            <a:r>
              <a:rPr lang="ru-RU" sz="1100" b="1" dirty="0">
                <a:latin typeface="Times New Roman" panose="02020603050405020304" pitchFamily="18" charset="0"/>
                <a:cs typeface="Times New Roman" panose="02020603050405020304" pitchFamily="18" charset="0"/>
              </a:rPr>
              <a:t>2024 ж</a:t>
            </a:r>
            <a:r>
              <a:rPr lang="kk-KZ" sz="1100" b="1" dirty="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сәуірг</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kk-KZ" sz="1100" b="1" dirty="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05 сәуір </a:t>
            </a:r>
            <a:r>
              <a:rPr lang="ru-RU" sz="1100" b="1" dirty="0" err="1" smtClean="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Жауын-шышынсыз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indent="182563" algn="ct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2964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жоғары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6174765"/>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18127</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3498</cp:revision>
  <cp:lastPrinted>2021-07-01T03:56:27Z</cp:lastPrinted>
  <dcterms:created xsi:type="dcterms:W3CDTF">2018-03-27T06:03:00Z</dcterms:created>
  <dcterms:modified xsi:type="dcterms:W3CDTF">2024-04-03T08:44:23Z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