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346" y="-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9522759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апреля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0433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Ветер юго-восточный 9-14 м/с. Температура воздуха ночью 2-4 мороза, 12-14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en-US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2024 г.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небольшие осадки (дождь).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4-6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апреля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3424441"/>
              </p:ext>
            </p:extLst>
          </p:nvPr>
        </p:nvGraphicFramePr>
        <p:xfrm>
          <a:off x="5003168" y="4005064"/>
          <a:ext cx="4716137" cy="13534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18630</TotalTime>
  <Words>590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3452</cp:revision>
  <cp:lastPrinted>2021-07-01T03:56:27Z</cp:lastPrinted>
  <dcterms:created xsi:type="dcterms:W3CDTF">2018-03-27T06:03:00Z</dcterms:created>
  <dcterms:modified xsi:type="dcterms:W3CDTF">2024-04-03T08:51:29Z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