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4608FCA-EFBB-4F23-B864-E8A01904D9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605924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0DF6-E8C5-4F0D-AFC9-B583E1FC9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A913-DFBB-4E4C-807C-3978E1E244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05323-2F11-4575-B69F-97C7345F0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749E-4DC0-4251-B39E-764AB75C3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32E76-C149-47E5-8C28-1824930576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FE00-C642-44C4-BF35-F2043E2FBE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6823-867F-4934-AAF6-75D5562D2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4625-D2E8-41F0-98F9-42A34D5397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414BF-1FDA-4AB2-A5C4-83F20FC26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DF0E0-8C76-4146-9498-57A9CEF61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E2944-0AD4-4012-8EE6-CED3BDFFC1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2CEBD7-29B2-4AE7-9575-ACBFC1CFC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03 апреля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7925" y="152400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03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04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05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04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юго-восточный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04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dirty="0"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05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03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919953"/>
              </p:ext>
            </p:extLst>
          </p:nvPr>
        </p:nvGraphicFramePr>
        <p:xfrm>
          <a:off x="5080000" y="4110038"/>
          <a:ext cx="4684713" cy="210502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4444</cp:revision>
  <cp:lastPrinted>2021-07-01T09:11:30Z</cp:lastPrinted>
  <dcterms:created xsi:type="dcterms:W3CDTF">2018-03-27T06:03:00Z</dcterms:created>
  <dcterms:modified xsi:type="dcterms:W3CDTF">2024-04-03T06:05:08Z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