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2" d="100"/>
          <a:sy n="102" d="100"/>
        </p:scale>
        <p:origin x="444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29398081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апреля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5" y="3740842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03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апреля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9159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-западный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3-8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3-5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мороза,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algn="ctr"/>
            <a:endParaRPr lang="" sz="105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2024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до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осадков.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восточный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2-7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1-3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34684" y="2362474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13793" y="331515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6515673"/>
              </p:ext>
            </p:extLst>
          </p:nvPr>
        </p:nvGraphicFramePr>
        <p:xfrm>
          <a:off x="5019694" y="4253469"/>
          <a:ext cx="4691064" cy="18159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329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0,658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1699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0,340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Иманғабасова А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Эрнст Л.В.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18975</TotalTime>
  <Words>596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3367</cp:revision>
  <cp:lastPrinted>2021-10-14T11:15:53Z</cp:lastPrinted>
  <dcterms:created xsi:type="dcterms:W3CDTF">2018-03-27T06:03:00Z</dcterms:created>
  <dcterms:modified xsi:type="dcterms:W3CDTF">2024-04-03T07:52:53Z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