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620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85147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5-10 м/с. Температура воздуха ночью 2-4 мороза, днем 12-14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юго-восточный 9-14 м/с. Температура воздуха ночью 1-3 тепла.</a:t>
            </a:r>
          </a:p>
          <a:p>
            <a:pPr lvl="0" algn="ctr"/>
            <a:endParaRPr lang="kk-KZ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852668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18128</TotalTime>
  <Words>606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3447</cp:revision>
  <cp:lastPrinted>2021-07-01T03:56:27Z</cp:lastPrinted>
  <dcterms:created xsi:type="dcterms:W3CDTF">2018-03-27T06:03:00Z</dcterms:created>
  <dcterms:modified xsi:type="dcterms:W3CDTF">2024-04-03T08:42:42Z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