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9354779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апреля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осадков, туман.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0-2, днем 12-14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03 апреля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765663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апреля, ночью 05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21773</TotalTime>
  <Words>586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3704</cp:revision>
  <cp:lastPrinted>2021-07-01T03:56:27Z</cp:lastPrinted>
  <dcterms:created xsi:type="dcterms:W3CDTF">2018-03-27T06:03:00Z</dcterms:created>
  <dcterms:modified xsi:type="dcterms:W3CDTF">2024-04-03T08:06:12Z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