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14" d="100"/>
          <a:sy n="114" d="100"/>
        </p:scale>
        <p:origin x="-2070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88866076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807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8-10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err="1" smtClean="0">
                <a:latin typeface="Times New Roman" pitchFamily="18" charset="0"/>
                <a:cs typeface="Times New Roman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15943</TotalTime>
  <Words>584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4665</cp:revision>
  <cp:lastPrinted>2021-07-01T03:56:27Z</cp:lastPrinted>
  <dcterms:created xsi:type="dcterms:W3CDTF">2018-03-27T06:03:00Z</dcterms:created>
  <dcterms:modified xsi:type="dcterms:W3CDTF">2024-04-03T07:32:31Z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