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694607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70446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дождь. Ветер юго-восточный с переходом на северо-западный 9-14 м/с. Температура воздуха ночью 8-10, днем 12-14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25201</TotalTime>
  <Words>539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3257</cp:revision>
  <cp:lastPrinted>2021-10-15T03:50:29Z</cp:lastPrinted>
  <dcterms:created xsi:type="dcterms:W3CDTF">2018-03-27T06:03:00Z</dcterms:created>
  <dcterms:modified xsi:type="dcterms:W3CDTF">2024-04-03T07:00:09Z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