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5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481048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04 апреля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по 20 ч. 04 апреля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5-10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ночью 1-3, днем 12-14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 по 08 ч. 05 апреля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1-3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11680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19027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3122</cp:revision>
  <cp:lastPrinted>2021-07-01T03:56:27Z</cp:lastPrinted>
  <dcterms:created xsi:type="dcterms:W3CDTF">2018-03-27T06:03:00Z</dcterms:created>
  <dcterms:modified xsi:type="dcterms:W3CDTF">2024-04-03T06:24:06Z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