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2346" y="-3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24386896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апреля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апреля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облачность, без осадков. Ветер восточный, юго-восточный ночью 5-10,  днем 9-14 м/с. Температура воздуха ночью 1 тепла-1 мороза, днем 13-15 тепла. 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05 апреля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г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апреля 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 	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/>
              <a:t>б</a:t>
            </a:r>
            <a:r>
              <a:rPr lang="ru-RU" sz="1200" dirty="0" smtClean="0"/>
              <a:t>ез </a:t>
            </a:r>
            <a:r>
              <a:rPr lang="ru-RU" sz="1200" dirty="0"/>
              <a:t>осадков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Ночью и утром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туман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Ветер юго-западный 9-14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3078" y="2160687"/>
            <a:ext cx="4814335" cy="10156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апреля 2024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6756438"/>
              </p:ext>
            </p:extLst>
          </p:nvPr>
        </p:nvGraphicFramePr>
        <p:xfrm>
          <a:off x="5097016" y="4299341"/>
          <a:ext cx="4687289" cy="10218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132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981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18661</TotalTime>
  <Words>526</Words>
  <Application>Microsoft Office PowerPoint</Application>
  <PresentationFormat>Лист A4 (210x297 мм)</PresentationFormat>
  <Paragraphs>84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3447</cp:revision>
  <cp:lastPrinted>2021-07-01T03:56:27Z</cp:lastPrinted>
  <dcterms:created xsi:type="dcterms:W3CDTF">2018-03-27T06:03:00Z</dcterms:created>
  <dcterms:modified xsi:type="dcterms:W3CDTF">2024-04-03T09:00:39Z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