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2" d="100"/>
          <a:sy n="122" d="100"/>
        </p:scale>
        <p:origin x="19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9" y="138027"/>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4669973"/>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апреля</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03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smtClean="0">
                <a:solidFill>
                  <a:srgbClr val="000000"/>
                </a:solidFill>
                <a:latin typeface="Times New Roman" panose="02020603050405020304" pitchFamily="18" charset="0"/>
                <a:cs typeface="Times New Roman" panose="02020603050405020304" pitchFamily="18" charset="0"/>
              </a:rPr>
              <a:t>    2024 ж. 02сәуір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04 сәуірге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сәуір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a:t>
            </a:r>
            <a:r>
              <a:rPr lang="ru-RU" sz="1200" dirty="0" err="1" smtClean="0">
                <a:latin typeface="Times New Roman" pitchFamily="18" charset="0"/>
                <a:cs typeface="Times New Roman" pitchFamily="18" charset="0"/>
              </a:rPr>
              <a:t>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облыстың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оңтүстігінде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ru-RU" sz="1200" dirty="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5484896"/>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 Ж.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18710</TotalTime>
  <Words>555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2021-07-01T07:38:07Z</cp:lastPrinted>
  <dcterms:created xsi:type="dcterms:W3CDTF">2018-03-27T06:03:00Z</dcterms:created>
  <dcterms:modified xsi:type="dcterms:W3CDTF">2024-04-02T09:16:00Z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