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18" d="100"/>
          <a:sy n="118" d="100"/>
        </p:scale>
        <p:origin x="-72"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91632851"/>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№93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02 апреля</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14722" y="115888"/>
            <a:ext cx="4582711"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03 </a:t>
            </a:r>
            <a:r>
              <a:rPr lang="ru-RU" altLang="ru-RU" sz="1200" b="1" dirty="0" err="1" smtClean="0">
                <a:solidFill>
                  <a:srgbClr val="000000"/>
                </a:solidFill>
                <a:latin typeface="Times New Roman" panose="02020603050405020304" pitchFamily="18" charset="0"/>
                <a:cs typeface="Times New Roman" panose="02020603050405020304" pitchFamily="18" charset="0"/>
              </a:rPr>
              <a:t>сәуірге</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02 </a:t>
            </a:r>
            <a:r>
              <a:rPr lang="ru-RU" altLang="ru-RU" sz="1200" b="1" dirty="0" err="1">
                <a:solidFill>
                  <a:srgbClr val="000000"/>
                </a:solidFill>
                <a:latin typeface="Times New Roman" panose="02020603050405020304" pitchFamily="18" charset="0"/>
                <a:cs typeface="Times New Roman" panose="02020603050405020304" pitchFamily="18" charset="0"/>
              </a:rPr>
              <a:t>сәуір</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20-дан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03 </a:t>
            </a:r>
            <a:r>
              <a:rPr lang="ru-RU" altLang="ru-RU" sz="1200" b="1" dirty="0" err="1" smtClean="0">
                <a:solidFill>
                  <a:srgbClr val="000000"/>
                </a:solidFill>
                <a:latin typeface="Times New Roman" panose="02020603050405020304" pitchFamily="18" charset="0"/>
                <a:cs typeface="Times New Roman" panose="02020603050405020304" pitchFamily="18" charset="0"/>
              </a:rPr>
              <a:t>сәуір</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20-ға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және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таңертең</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тұман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Шығыстан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7-12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0-2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7-9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p>
          <a:p>
            <a:pPr algn="ctr"/>
            <a:r>
              <a:rPr lang="kk-KZ" altLang="ru-RU" sz="1200" b="1" dirty="0" smtClean="0">
                <a:latin typeface="Times New Roman" panose="02020603050405020304" pitchFamily="18" charset="0"/>
                <a:cs typeface="Times New Roman" panose="02020603050405020304" pitchFamily="18" charset="0"/>
              </a:rPr>
              <a:t>04 сәуірге </a:t>
            </a: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endParaRPr lang="ru-RU" sz="1200" b="1" dirty="0" smtClean="0">
              <a:latin typeface="Times New Roman" pitchFamily="18" charset="0"/>
              <a:cs typeface="Times New Roman" pitchFamily="18" charset="0"/>
            </a:endParaRPr>
          </a:p>
          <a:p>
            <a:pPr lvl="0" indent="182563" algn="ctr"/>
            <a:r>
              <a:rPr lang="ru-RU" sz="1200" b="1" dirty="0" smtClean="0">
                <a:latin typeface="Times New Roman" pitchFamily="18" charset="0"/>
                <a:cs typeface="Times New Roman" pitchFamily="18" charset="0"/>
              </a:rPr>
              <a:t>2024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03 сәуір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04 сәуір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lvl="0" indent="182563" algn="just"/>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және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таңертең</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солтүстікте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тұман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Шығыстан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солтүстік-шығыстан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күші</a:t>
            </a:r>
            <a:r>
              <a:rPr lang="ru-RU" sz="1200" dirty="0" smtClean="0">
                <a:latin typeface="Times New Roman" pitchFamily="18" charset="0"/>
                <a:cs typeface="Times New Roman" pitchFamily="18" charset="0"/>
              </a:rPr>
              <a:t> 9-14 </a:t>
            </a:r>
            <a:r>
              <a:rPr lang="ru-RU" sz="1200" dirty="0">
                <a:latin typeface="Times New Roman" pitchFamily="18" charset="0"/>
                <a:cs typeface="Times New Roman" pitchFamily="18" charset="0"/>
              </a:rPr>
              <a:t>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температурасы</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0-2</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градус </a:t>
            </a:r>
            <a:r>
              <a:rPr lang="ru-RU" sz="1200" smtClean="0">
                <a:latin typeface="Times New Roman" pitchFamily="18" charset="0"/>
                <a:cs typeface="Times New Roman" pitchFamily="18" charset="0"/>
              </a:rPr>
              <a:t>жылы</a:t>
            </a:r>
            <a:r>
              <a:rPr lang="ru-RU" sz="1200" smtClean="0">
                <a:latin typeface="Times New Roman" pitchFamily="18" charset="0"/>
                <a:cs typeface="Times New Roman" pitchFamily="18" charset="0"/>
              </a:rPr>
              <a:t>. </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r>
                        <a:rPr lang="ru-RU" sz="600" b="0" i="0" u="none" kern="1200" baseline="0" smtClean="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02 апреля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24375" y="3152001"/>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05030" y="2336661"/>
            <a:ext cx="4848569" cy="830997"/>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 </a:t>
            </a:r>
            <a:r>
              <a:rPr lang="kk-KZ" altLang="en-US" sz="1200" b="1" dirty="0" smtClean="0">
                <a:solidFill>
                  <a:schemeClr val="tx1"/>
                </a:solidFill>
                <a:latin typeface="Times New Roman" pitchFamily="18" charset="0"/>
                <a:cs typeface="Times New Roman" pitchFamily="18" charset="0"/>
                <a:sym typeface="+mn-ea"/>
              </a:rPr>
              <a:t>жиналуына</a:t>
            </a:r>
            <a:r>
              <a:rPr lang="kk-KZ" altLang="en-US" sz="1200" dirty="0" smtClean="0">
                <a:solidFill>
                  <a:schemeClr val="tx1"/>
                </a:solidFill>
                <a:latin typeface="Times New Roman" pitchFamily="18" charset="0"/>
                <a:cs typeface="Times New Roman" pitchFamily="18" charset="0"/>
                <a:sym typeface="+mn-ea"/>
              </a:rPr>
              <a:t> 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b="1" dirty="0">
                <a:solidFill>
                  <a:schemeClr val="tx1"/>
                </a:solidFill>
                <a:latin typeface="Times New Roman" panose="02020603050405020304" pitchFamily="18" charset="0"/>
              </a:rPr>
              <a:t>көтеріңкі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327557459"/>
              </p:ext>
            </p:extLst>
          </p:nvPr>
        </p:nvGraphicFramePr>
        <p:xfrm>
          <a:off x="5027448" y="4057248"/>
          <a:ext cx="4667576" cy="8839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52008">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Жайнакова З.Ж. 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18685</TotalTime>
  <Words>499</Words>
  <Application>Microsoft Office PowerPoint</Application>
  <PresentationFormat>Лист A4 (210x297 мм)</PresentationFormat>
  <Paragraphs>81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3479</cp:revision>
  <cp:lastPrinted>2021-07-01T07:38:07Z</cp:lastPrinted>
  <dcterms:created xsi:type="dcterms:W3CDTF">2018-03-27T06:03:00Z</dcterms:created>
  <dcterms:modified xsi:type="dcterms:W3CDTF">2024-04-02T08:56:28Z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