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848313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6259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02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7-12 м/с. Ауа температурасы түнде 0 градус шамасында, күндіз 9-11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04 сәуірге</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03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err="1">
                <a:latin typeface="Times New Roman" panose="02020603050405020304" pitchFamily="18" charset="0"/>
                <a:cs typeface="Times New Roman" panose="02020603050405020304" pitchFamily="18" charset="0"/>
              </a:rPr>
              <a:t>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392476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02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16253</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3054</cp:revision>
  <cp:lastPrinted>2021-07-01T07:38:07Z</cp:lastPrinted>
  <dcterms:created xsi:type="dcterms:W3CDTF">2018-03-27T06:03:00Z</dcterms:created>
  <dcterms:modified xsi:type="dcterms:W3CDTF">2024-04-02T06:40:15Z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