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7218" autoAdjust="0"/>
  </p:normalViewPr>
  <p:slideViewPr>
    <p:cSldViewPr showGuides="1">
      <p:cViewPr>
        <p:scale>
          <a:sx n="121" d="100"/>
          <a:sy n="121" d="100"/>
        </p:scale>
        <p:origin x="-1926" y="-8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093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02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сәуір</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8" y="142852"/>
            <a:ext cx="4714908"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03 </a:t>
            </a:r>
            <a:r>
              <a:rPr lang="kk-KZ" altLang="ru-RU" sz="1200" b="1" dirty="0" smtClean="0">
                <a:latin typeface="Times New Roman" pitchFamily="18" charset="0"/>
                <a:cs typeface="Times New Roman" pitchFamily="18" charset="0"/>
              </a:rPr>
              <a:t>сәуірге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02</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сәуір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solidFill>
                  <a:srgbClr val="000000"/>
                </a:solidFill>
                <a:latin typeface="Times New Roman" pitchFamily="18" charset="0"/>
                <a:cs typeface="Times New Roman" pitchFamily="18" charset="0"/>
              </a:rPr>
              <a:t>03 </a:t>
            </a:r>
            <a:r>
              <a:rPr lang="kk-KZ" altLang="ru-RU" sz="1200" b="1" dirty="0" smtClean="0">
                <a:solidFill>
                  <a:srgbClr val="000000"/>
                </a:solidFill>
                <a:latin typeface="Times New Roman" pitchFamily="18" charset="0"/>
                <a:cs typeface="Times New Roman" pitchFamily="18" charset="0"/>
              </a:rPr>
              <a:t>сәуір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Желдің бағыты оңтүстік-батыстан оңтүстік-шығысқа ауысады, </a:t>
            </a:r>
            <a:r>
              <a:rPr lang="kk-KZ" sz="1200" dirty="0" smtClean="0">
                <a:latin typeface="Times New Roman" pitchFamily="18" charset="0"/>
                <a:cs typeface="Times New Roman" pitchFamily="18" charset="0"/>
              </a:rPr>
              <a:t>күші </a:t>
            </a:r>
            <a:r>
              <a:rPr lang="ru-RU" sz="1200" dirty="0" smtClean="0">
                <a:latin typeface="Times New Roman" pitchFamily="18" charset="0"/>
                <a:cs typeface="Times New Roman" pitchFamily="18" charset="0"/>
              </a:rPr>
              <a:t>3-8 м/с</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1-3,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13-15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p>
          <a:p>
            <a:pPr algn="ctr"/>
            <a:r>
              <a:rPr lang="kk-KZ" sz="1200" b="1" dirty="0" smtClean="0">
                <a:solidFill>
                  <a:srgbClr val="000000"/>
                </a:solidFill>
                <a:latin typeface="Times New Roman" pitchFamily="18" charset="0"/>
                <a:cs typeface="Times New Roman" pitchFamily="18" charset="0"/>
              </a:rPr>
              <a:t>04 </a:t>
            </a:r>
            <a:r>
              <a:rPr lang="kk-KZ" sz="1200" b="1" dirty="0" smtClean="0">
                <a:solidFill>
                  <a:srgbClr val="000000"/>
                </a:solidFill>
                <a:latin typeface="Times New Roman" pitchFamily="18" charset="0"/>
                <a:cs typeface="Times New Roman" pitchFamily="18" charset="0"/>
              </a:rPr>
              <a:t>сәуірге</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03 </a:t>
            </a:r>
            <a:r>
              <a:rPr lang="kk-KZ" sz="1200" b="1" dirty="0" smtClean="0">
                <a:solidFill>
                  <a:srgbClr val="000000"/>
                </a:solidFill>
                <a:latin typeface="Times New Roman" pitchFamily="18" charset="0"/>
                <a:cs typeface="Times New Roman" pitchFamily="18" charset="0"/>
              </a:rPr>
              <a:t>сәуір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04 </a:t>
            </a:r>
            <a:r>
              <a:rPr lang="kk-KZ" sz="1200" b="1" dirty="0" smtClean="0">
                <a:solidFill>
                  <a:srgbClr val="000000"/>
                </a:solidFill>
                <a:latin typeface="Times New Roman" pitchFamily="18" charset="0"/>
                <a:cs typeface="Times New Roman" pitchFamily="18" charset="0"/>
              </a:rPr>
              <a:t>сәуір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Аздаған 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a:t>
            </a:r>
            <a:r>
              <a:rPr lang="ru-RU" sz="1200" dirty="0" err="1" smtClean="0">
                <a:latin typeface="Times New Roman" pitchFamily="18" charset="0"/>
                <a:cs typeface="Times New Roman" pitchFamily="18" charset="0"/>
              </a:rPr>
              <a:t>Оң</a:t>
            </a:r>
            <a:r>
              <a:rPr lang="kk-KZ" sz="1200" dirty="0" smtClean="0">
                <a:latin typeface="Times New Roman" pitchFamily="18" charset="0"/>
                <a:cs typeface="Times New Roman" pitchFamily="18" charset="0"/>
              </a:rPr>
              <a:t>түстік-шығыстан жел соғады, </a:t>
            </a:r>
            <a:r>
              <a:rPr lang="kk-KZ" sz="1200" dirty="0" smtClean="0">
                <a:latin typeface="Times New Roman" pitchFamily="18" charset="0"/>
                <a:cs typeface="Times New Roman" pitchFamily="18" charset="0"/>
              </a:rPr>
              <a:t>күші 2-7 м/с. Ауа температурасы 2-4 градус жылы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430385157"/>
              </p:ext>
            </p:extLst>
          </p:nvPr>
        </p:nvGraphicFramePr>
        <p:xfrm>
          <a:off x="5024438" y="4143380"/>
          <a:ext cx="4667576" cy="2151816"/>
        </p:xfrm>
        <a:graphic>
          <a:graphicData uri="http://schemas.openxmlformats.org/drawingml/2006/table">
            <a:tbl>
              <a:tblPr firstRow="1" bandRow="1">
                <a:tableStyleId>{5C22544A-7EE6-4342-B048-85BDC9FD1C3A}</a:tableStyleId>
              </a:tblPr>
              <a:tblGrid>
                <a:gridCol w="1771866">
                  <a:extLst>
                    <a:ext uri="{9D8B030D-6E8A-4147-A177-3AD203B41FA5}">
                      <a16:colId xmlns="" xmlns:a16="http://schemas.microsoft.com/office/drawing/2014/main" val="3583770891"/>
                    </a:ext>
                  </a:extLst>
                </a:gridCol>
                <a:gridCol w="1457141">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390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2905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0,581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370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1,849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246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214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0,536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0,263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24439" y="357187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сәуірдегі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500306"/>
            <a:ext cx="485778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03 </a:t>
            </a:r>
            <a:r>
              <a:rPr lang="kk-KZ" sz="1200" dirty="0" smtClean="0">
                <a:solidFill>
                  <a:schemeClr val="tx1"/>
                </a:solidFill>
                <a:latin typeface="Times New Roman" panose="02020603050405020304" pitchFamily="18" charset="0"/>
                <a:cs typeface="Times New Roman" panose="02020603050405020304" pitchFamily="18" charset="0"/>
              </a:rPr>
              <a:t>сәуір, </a:t>
            </a:r>
            <a:r>
              <a:rPr lang="kk-KZ" sz="1200" dirty="0" smtClean="0">
                <a:solidFill>
                  <a:schemeClr val="tx1"/>
                </a:solidFill>
                <a:latin typeface="Times New Roman" panose="02020603050405020304" pitchFamily="18" charset="0"/>
                <a:cs typeface="Times New Roman" panose="02020603050405020304" pitchFamily="18" charset="0"/>
              </a:rPr>
              <a:t>04 </a:t>
            </a:r>
            <a:r>
              <a:rPr lang="kk-KZ" sz="1200" dirty="0" smtClean="0">
                <a:solidFill>
                  <a:schemeClr val="tx1"/>
                </a:solidFill>
                <a:latin typeface="Times New Roman" panose="02020603050405020304" pitchFamily="18" charset="0"/>
                <a:cs typeface="Times New Roman" panose="02020603050405020304" pitchFamily="18" charset="0"/>
              </a:rPr>
              <a:t>сәуір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smtClean="0">
                <a:solidFill>
                  <a:schemeClr val="tx1"/>
                </a:solidFill>
                <a:latin typeface="Times New Roman" panose="02020603050405020304" pitchFamily="18" charset="0"/>
                <a:cs typeface="Times New Roman" panose="02020603050405020304" pitchFamily="18" charset="0"/>
              </a:rPr>
              <a:t> 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sz="1200" dirty="0" smtClean="0">
                <a:solidFill>
                  <a:srgbClr val="000000"/>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жоғары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3000" y="3429000"/>
            <a:ext cx="485778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95297"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17188</TotalTime>
  <Words>522</Words>
  <Application>Microsoft Office PowerPoint</Application>
  <PresentationFormat>Лист A4 (210x297 мм)</PresentationFormat>
  <Paragraphs>98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4165</cp:revision>
  <cp:lastPrinted>2021-07-01T07:38:07Z</cp:lastPrinted>
  <dcterms:created xsi:type="dcterms:W3CDTF">2018-03-27T06:03:00Z</dcterms:created>
  <dcterms:modified xsi:type="dcterms:W3CDTF">2024-04-02T07:10:28Z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