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p:scale>
          <a:sx n="100" d="100"/>
          <a:sy n="100" d="100"/>
        </p:scale>
        <p:origin x="222"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8115544"/>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93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5073069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2064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413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0,825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0</a:t>
            </a:r>
            <a:r>
              <a:rPr lang="en-US" altLang="ru-RU" sz="1100" b="1" dirty="0">
                <a:latin typeface="Times New Roman" panose="02020603050405020304" pitchFamily="18" charset="0"/>
                <a:cs typeface="Times New Roman" panose="02020603050405020304" pitchFamily="18" charset="0"/>
              </a:rPr>
              <a:t>3</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сәуірге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 сәуір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0</a:t>
            </a:r>
            <a:r>
              <a:rPr lang="en-US" altLang="ru-RU" sz="1100" b="1" dirty="0" smtClean="0">
                <a:solidFill>
                  <a:srgbClr val="000000"/>
                </a:solidFill>
                <a:latin typeface="Times New Roman" panose="02020603050405020304" pitchFamily="18" charset="0"/>
                <a:cs typeface="Times New Roman" panose="02020603050405020304" pitchFamily="18" charset="0"/>
              </a:rPr>
              <a:t>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сәуір</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8-10,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18-20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04</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3</a:t>
            </a:r>
            <a:r>
              <a:rPr lang="kk-KZ" sz="1100" b="1" dirty="0" smtClean="0">
                <a:solidFill>
                  <a:srgbClr val="000000"/>
                </a:solidFill>
                <a:latin typeface="Times New Roman" panose="02020603050405020304" pitchFamily="18" charset="0"/>
                <a:cs typeface="Times New Roman" panose="02020603050405020304" pitchFamily="18" charset="0"/>
              </a:rPr>
              <a:t> сәуір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сәуір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10-12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27581</TotalTime>
  <Words>586</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3293</cp:revision>
  <cp:lastPrinted>2021-07-01T07:38:07Z</cp:lastPrinted>
  <dcterms:created xsi:type="dcterms:W3CDTF">2018-03-27T06:03:00Z</dcterms:created>
  <dcterms:modified xsi:type="dcterms:W3CDTF">2024-04-02T06:54:38Z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