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3914080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46820426"/>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694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r>
                        <a:rPr lang="en-US"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r>
                        <a:rPr lang="en-US" sz="1000" b="0" i="0" u="none" strike="noStrike" dirty="0" smtClean="0">
                          <a:solidFill>
                            <a:srgbClr val="000000"/>
                          </a:solidFill>
                          <a:effectLst/>
                          <a:latin typeface="Times New Roman" pitchFamily="18" charset="0"/>
                          <a:cs typeface="Times New Roman" pitchFamily="18" charset="0"/>
                        </a:rPr>
                        <a:t>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425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en-US" sz="1000" b="0" i="0" u="none" strike="noStrike" dirty="0" smtClean="0">
                          <a:solidFill>
                            <a:srgbClr val="000000"/>
                          </a:solidFill>
                          <a:effectLst/>
                          <a:latin typeface="Times New Roman" pitchFamily="18" charset="0"/>
                          <a:cs typeface="Times New Roman" pitchFamily="18" charset="0"/>
                        </a:rPr>
                        <a:t>488</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a:t>
                      </a:r>
                      <a:r>
                        <a:rPr lang="en-US" sz="1000" b="0" i="0" u="none" strike="noStrike" dirty="0" smtClean="0">
                          <a:solidFill>
                            <a:srgbClr val="000000"/>
                          </a:solidFill>
                          <a:effectLst/>
                          <a:latin typeface="Times New Roman" pitchFamily="18" charset="0"/>
                          <a:cs typeface="Times New Roman" pitchFamily="18" charset="0"/>
                        </a:rPr>
                        <a:t>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851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27413"/>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сәуір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с</a:t>
            </a:r>
            <a:r>
              <a:rPr lang="kk-KZ" altLang="ru-RU" sz="1200" b="1" dirty="0" smtClean="0">
                <a:latin typeface="Times New Roman" pitchFamily="18" charset="0"/>
                <a:cs typeface="Times New Roman" pitchFamily="18" charset="0"/>
              </a:rPr>
              <a:t>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түнде </a:t>
            </a:r>
            <a:r>
              <a:rPr lang="kk-KZ" sz="1200" kern="1400" dirty="0" smtClean="0">
                <a:solidFill>
                  <a:srgbClr val="000000"/>
                </a:solidFill>
                <a:latin typeface="Times New Roman"/>
                <a:ea typeface="Times New Roman"/>
              </a:rPr>
              <a:t>2-7,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6-8,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18-20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бұлтты, жауын-шашынсыз. </a:t>
            </a:r>
            <a:r>
              <a:rPr lang="kk-KZ" sz="1200" kern="1400" dirty="0" smtClean="0">
                <a:solidFill>
                  <a:srgbClr val="000000"/>
                </a:solidFill>
                <a:latin typeface="Times New Roman"/>
                <a:ea typeface="Times New Roman"/>
              </a:rPr>
              <a:t>Оңтүстік-шығыстан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3-8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7-9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20024</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3554</cp:revision>
  <cp:lastPrinted>2023-02-06T06:57:51Z</cp:lastPrinted>
  <dcterms:created xsi:type="dcterms:W3CDTF">2018-03-27T06:03:00Z</dcterms:created>
  <dcterms:modified xsi:type="dcterms:W3CDTF">2024-04-02T06:57:15Z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