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39425976"/>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93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02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сәуір</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89453" y="312926"/>
            <a:ext cx="4600052" cy="267765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03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02 </a:t>
            </a:r>
            <a:r>
              <a:rPr lang="kk-KZ" altLang="ru-RU" sz="1200" b="1" dirty="0">
                <a:solidFill>
                  <a:prstClr val="black"/>
                </a:solidFill>
                <a:latin typeface="Times New Roman" panose="02020603050405020304" pitchFamily="18" charset="0"/>
                <a:cs typeface="Times New Roman" panose="02020603050405020304" pitchFamily="18" charset="0"/>
              </a:rPr>
              <a:t>сәуір 2024 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03 сәуір 2024 </a:t>
            </a:r>
            <a:r>
              <a:rPr lang="kk-KZ" altLang="ru-RU" sz="1200" b="1" dirty="0">
                <a:solidFill>
                  <a:prstClr val="black"/>
                </a:solidFill>
                <a:latin typeface="Times New Roman" panose="02020603050405020304" pitchFamily="18" charset="0"/>
                <a:cs typeface="Times New Roman" panose="02020603050405020304" pitchFamily="18" charset="0"/>
              </a:rPr>
              <a:t>ж. сағ. 20 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Оңтүстік-батыстан жел </a:t>
            </a:r>
            <a:r>
              <a:rPr lang="kk-KZ" sz="1200" dirty="0" smtClean="0">
                <a:solidFill>
                  <a:prstClr val="black"/>
                </a:solidFill>
                <a:latin typeface="Times New Roman" panose="02020603050405020304" pitchFamily="18" charset="0"/>
                <a:cs typeface="Times New Roman" panose="02020603050405020304" pitchFamily="18" charset="0"/>
              </a:rPr>
              <a:t>соғады, күші </a:t>
            </a:r>
            <a:r>
              <a:rPr lang="kk-KZ" sz="1200" dirty="0" smtClean="0">
                <a:solidFill>
                  <a:prstClr val="black"/>
                </a:solidFill>
                <a:latin typeface="Times New Roman" panose="02020603050405020304" pitchFamily="18" charset="0"/>
                <a:cs typeface="Times New Roman" panose="02020603050405020304" pitchFamily="18" charset="0"/>
              </a:rPr>
              <a:t>7-12 </a:t>
            </a:r>
            <a:r>
              <a:rPr lang="kk-KZ" sz="1200" dirty="0" smtClean="0">
                <a:solidFill>
                  <a:prstClr val="black"/>
                </a:solidFill>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Ауа температурасы түнде 0-2 градус аяз, күндіз </a:t>
            </a:r>
            <a:r>
              <a:rPr lang="kk-KZ" sz="1200" dirty="0" smtClean="0">
                <a:solidFill>
                  <a:prstClr val="black"/>
                </a:solidFill>
                <a:latin typeface="Times New Roman" panose="02020603050405020304" pitchFamily="18" charset="0"/>
                <a:cs typeface="Times New Roman" panose="02020603050405020304" pitchFamily="18" charset="0"/>
              </a:rPr>
              <a:t>10-12 </a:t>
            </a:r>
            <a:r>
              <a:rPr lang="kk-KZ" sz="1200" dirty="0">
                <a:solidFill>
                  <a:prstClr val="black"/>
                </a:solidFill>
                <a:latin typeface="Times New Roman" panose="02020603050405020304" pitchFamily="18" charset="0"/>
                <a:cs typeface="Times New Roman" panose="02020603050405020304" pitchFamily="18" charset="0"/>
              </a:rPr>
              <a:t>градус жылы</a:t>
            </a:r>
            <a:r>
              <a:rPr lang="kk-KZ"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сәуір</a:t>
            </a:r>
          </a:p>
          <a:p>
            <a:pPr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сәуір сағ</a:t>
            </a:r>
            <a:r>
              <a:rPr lang="kk-KZ" sz="1200" b="1" dirty="0">
                <a:latin typeface="Times New Roman" panose="02020603050405020304" pitchFamily="18" charset="0"/>
                <a:cs typeface="Times New Roman" panose="02020603050405020304" pitchFamily="18" charset="0"/>
              </a:rPr>
              <a:t>.  21-ден бастап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сәуір сағ. 09-ға 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Оңтүстік-батыстан </a:t>
            </a:r>
            <a:r>
              <a:rPr lang="kk-KZ" sz="1200" kern="1400" dirty="0" smtClean="0">
                <a:solidFill>
                  <a:srgbClr val="000000"/>
                </a:solidFill>
                <a:latin typeface="Times New Roman" panose="02020603050405020304" pitchFamily="18" charset="0"/>
                <a:ea typeface="Times New Roman" panose="02020603050405020304" pitchFamily="18" charset="0"/>
              </a:rPr>
              <a:t>жел </a:t>
            </a:r>
            <a:r>
              <a:rPr lang="kk-KZ" sz="1200" kern="1400" dirty="0">
                <a:solidFill>
                  <a:srgbClr val="000000"/>
                </a:solidFill>
                <a:latin typeface="Times New Roman" panose="02020603050405020304" pitchFamily="18" charset="0"/>
                <a:ea typeface="Times New Roman" panose="02020603050405020304" pitchFamily="18" charset="0"/>
              </a:rPr>
              <a:t>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7-12 </a:t>
            </a:r>
            <a:r>
              <a:rPr lang="kk-KZ" sz="1200" kern="1400" dirty="0">
                <a:solidFill>
                  <a:srgbClr val="000000"/>
                </a:solidFill>
                <a:latin typeface="Times New Roman" panose="02020603050405020304" pitchFamily="18" charset="0"/>
                <a:ea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0-2 градус жылы болады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33493117"/>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990668" y="3482363"/>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23956" y="2645827"/>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03 </a:t>
            </a:r>
            <a:r>
              <a:rPr lang="ru-RU" sz="1200" dirty="0" err="1" smtClean="0">
                <a:solidFill>
                  <a:prstClr val="black"/>
                </a:solidFill>
                <a:latin typeface="Times New Roman" panose="02020603050405020304" pitchFamily="18" charset="0"/>
                <a:cs typeface="Times New Roman" panose="02020603050405020304" pitchFamily="18" charset="0"/>
              </a:rPr>
              <a:t>сәуір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04 </a:t>
            </a:r>
            <a:r>
              <a:rPr lang="ru-RU" sz="1200" dirty="0" err="1">
                <a:solidFill>
                  <a:prstClr val="black"/>
                </a:solidFill>
                <a:latin typeface="Times New Roman" panose="02020603050405020304" pitchFamily="18" charset="0"/>
                <a:cs typeface="Times New Roman" panose="02020603050405020304" pitchFamily="18" charset="0"/>
              </a:rPr>
              <a:t>сәуір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19600</TotalTime>
  <Words>576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3708</cp:revision>
  <cp:lastPrinted>2021-07-01T07:38:07Z</cp:lastPrinted>
  <dcterms:created xsi:type="dcterms:W3CDTF">2018-03-27T06:03:00Z</dcterms:created>
  <dcterms:modified xsi:type="dcterms:W3CDTF">2024-04-02T07:22:32Z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