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21" autoAdjust="0"/>
  </p:normalViewPr>
  <p:slideViewPr>
    <p:cSldViewPr showGuides="1">
      <p:cViewPr varScale="1">
        <p:scale>
          <a:sx n="79" d="100"/>
          <a:sy n="79" d="100"/>
        </p:scale>
        <p:origin x="1891"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775953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02</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570716"/>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kern="1400" dirty="0">
                <a:solidFill>
                  <a:srgbClr val="000000"/>
                </a:solidFill>
                <a:latin typeface="Times New Roman" panose="02020603050405020304" pitchFamily="18" charset="0"/>
                <a:cs typeface="Times New Roman" panose="02020603050405020304" pitchFamily="18" charset="0"/>
              </a:rPr>
              <a:t>03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RU" sz="1100" b="1" kern="1400" dirty="0">
                <a:solidFill>
                  <a:srgbClr val="000000"/>
                </a:solidFill>
                <a:latin typeface="Times New Roman" panose="02020603050405020304" pitchFamily="18" charset="0"/>
                <a:cs typeface="Times New Roman" panose="02020603050405020304" pitchFamily="18" charset="0"/>
              </a:rPr>
              <a:t>03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Көшпелі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ru-RU" sz="1100" kern="1400" dirty="0">
                <a:solidFill>
                  <a:srgbClr val="000000"/>
                </a:solidFill>
                <a:latin typeface="Times New Roman" panose="02020603050405020304" pitchFamily="18" charset="0"/>
                <a:ea typeface="Times New Roman" panose="02020603050405020304" pitchFamily="18" charset="0"/>
              </a:rPr>
              <a:t>жауын-шашынсыз.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атыстан</a:t>
            </a:r>
            <a:r>
              <a:rPr lang="ru-RU" sz="1100" kern="1400" dirty="0">
                <a:solidFill>
                  <a:srgbClr val="000000"/>
                </a:solidFill>
                <a:latin typeface="Times New Roman" panose="02020603050405020304" pitchFamily="18" charset="0"/>
                <a:ea typeface="Times New Roman" panose="02020603050405020304" pitchFamily="18" charset="0"/>
              </a:rPr>
              <a:t> жел соғады, күші 9-14 м/с. Ауа температурасы түнде </a:t>
            </a:r>
            <a:r>
              <a:rPr lang="kk-KZ" sz="1100" dirty="0">
                <a:latin typeface="Times New Roman" panose="02020603050405020304" pitchFamily="18" charset="0"/>
                <a:ea typeface="Times New Roman" panose="02020603050405020304" pitchFamily="18" charset="0"/>
              </a:rPr>
              <a:t>0-2</a:t>
            </a:r>
            <a:r>
              <a:rPr lang="ru-RU" sz="1100" kern="1400" dirty="0">
                <a:solidFill>
                  <a:srgbClr val="000000"/>
                </a:solidFill>
                <a:latin typeface="Times New Roman" panose="02020603050405020304" pitchFamily="18" charset="0"/>
                <a:ea typeface="Times New Roman" panose="02020603050405020304" pitchFamily="18" charset="0"/>
              </a:rPr>
              <a:t>, күндіз 8-10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04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rPr>
              <a:t>Көшпелі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ru-RU"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жел соғады, күші 9-14 м/с. Ауа температурасы 0-2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03 сәуірде, түнде 04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28501</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4877</cp:revision>
  <cp:lastPrinted>2023-01-16T10:13:34Z</cp:lastPrinted>
  <dcterms:created xsi:type="dcterms:W3CDTF">2018-03-27T06:03:00Z</dcterms:created>
  <dcterms:modified xsi:type="dcterms:W3CDTF">2024-04-02T06:15:05Z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