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14"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853034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апреля</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391397"/>
            <a:ext cx="493091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апреля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21599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ж. 02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таңертең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тұман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7-12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түнде</a:t>
            </a:r>
            <a:r>
              <a:rPr lang="ru-RU" altLang="ru-RU" sz="1200" smtClean="0">
                <a:latin typeface="Times New Roman" panose="02020603050405020304" pitchFamily="18" charset="0"/>
                <a:cs typeface="Times New Roman" panose="02020603050405020304" pitchFamily="18" charset="0"/>
              </a:rPr>
              <a:t> 1-3 </a:t>
            </a:r>
            <a:r>
              <a:rPr lang="ru-RU" altLang="ru-RU" sz="1200" dirty="0" smtClean="0">
                <a:latin typeface="Times New Roman" panose="02020603050405020304" pitchFamily="18" charset="0"/>
                <a:cs typeface="Times New Roman" panose="02020603050405020304" pitchFamily="18" charset="0"/>
              </a:rPr>
              <a:t>градус </a:t>
            </a:r>
            <a:r>
              <a:rPr lang="ru-RU" altLang="ru-RU" sz="1200" dirty="0" err="1" smtClean="0">
                <a:latin typeface="Times New Roman" panose="02020603050405020304" pitchFamily="18" charset="0"/>
                <a:cs typeface="Times New Roman" panose="02020603050405020304" pitchFamily="18" charset="0"/>
              </a:rPr>
              <a:t>аяз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7-9 </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p>
          <a:p>
            <a:pPr algn="just"/>
            <a:endParaRPr lang="kk-KZ" altLang="ru-RU" sz="1100" b="1" dirty="0" smtClean="0">
              <a:latin typeface="Times New Roman" panose="02020603050405020304" pitchFamily="18" charset="0"/>
              <a:cs typeface="Times New Roman" panose="02020603050405020304" pitchFamily="18" charset="0"/>
            </a:endParaRPr>
          </a:p>
          <a:p>
            <a:pPr algn="ctr"/>
            <a:r>
              <a:rPr lang="kk-KZ" altLang="ru-RU" sz="1100" b="1" dirty="0" smtClean="0">
                <a:latin typeface="Times New Roman" panose="02020603050405020304" pitchFamily="18" charset="0"/>
                <a:cs typeface="Times New Roman" panose="02020603050405020304" pitchFamily="18" charset="0"/>
              </a:rPr>
              <a:t>04  сәуірге </a:t>
            </a:r>
            <a:r>
              <a:rPr lang="ru-RU" altLang="ru-RU" sz="1100" b="1" dirty="0" smtClean="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indent="182563" algn="ctr"/>
            <a:r>
              <a:rPr lang="ru-RU" sz="1100" b="1" dirty="0">
                <a:latin typeface="Times New Roman" panose="02020603050405020304" pitchFamily="18" charset="0"/>
                <a:cs typeface="Times New Roman" panose="02020603050405020304" pitchFamily="18" charset="0"/>
              </a:rPr>
              <a:t>2024 ж</a:t>
            </a:r>
            <a:r>
              <a:rPr lang="kk-KZ" sz="1100" b="1" dirty="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03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сәуірг</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20-дан </a:t>
            </a:r>
            <a:r>
              <a:rPr lang="ru-RU" sz="1100" b="1" dirty="0" err="1">
                <a:latin typeface="Times New Roman" panose="02020603050405020304" pitchFamily="18" charset="0"/>
                <a:cs typeface="Times New Roman" panose="02020603050405020304" pitchFamily="18" charset="0"/>
              </a:rPr>
              <a:t>бастап</a:t>
            </a:r>
            <a:r>
              <a:rPr lang="kk-KZ" sz="1100" b="1" dirty="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04 сәуір </a:t>
            </a:r>
            <a:r>
              <a:rPr lang="ru-RU" sz="1100" b="1" dirty="0" err="1" smtClean="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08-ге </a:t>
            </a:r>
            <a:r>
              <a:rPr lang="ru-RU" sz="1100" b="1" dirty="0" err="1" smtClean="0">
                <a:latin typeface="Times New Roman" panose="02020603050405020304" pitchFamily="18" charset="0"/>
                <a:cs typeface="Times New Roman" panose="02020603050405020304" pitchFamily="18" charset="0"/>
              </a:rPr>
              <a:t>дейін</a:t>
            </a:r>
            <a:endParaRPr lang="ru-RU" sz="1100" b="1" dirty="0" smtClean="0">
              <a:latin typeface="Times New Roman" panose="02020603050405020304" pitchFamily="18" charset="0"/>
              <a:cs typeface="Times New Roman" panose="02020603050405020304" pitchFamily="18" charset="0"/>
            </a:endParaRPr>
          </a:p>
          <a:p>
            <a:pPr lvl="0" indent="182563"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және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таңертең</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тұман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0-2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indent="182563" algn="ctr"/>
            <a:endParaRPr lang="ru-RU" sz="11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859" y="22964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жоғары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көтеріңкі</a:t>
            </a:r>
            <a:r>
              <a:rPr lang="ru-RU" sz="1200" b="1" smtClean="0">
                <a:solidFill>
                  <a:srgbClr val="FF0000"/>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96662913"/>
              </p:ext>
            </p:extLst>
          </p:nvPr>
        </p:nvGraphicFramePr>
        <p:xfrm>
          <a:off x="4926188" y="3861048"/>
          <a:ext cx="4840520" cy="253861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Жайнакова З.Ж..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18125</TotalTime>
  <Words>574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3496</cp:revision>
  <cp:lastPrinted>2021-07-01T03:56:27Z</cp:lastPrinted>
  <dcterms:created xsi:type="dcterms:W3CDTF">2018-03-27T06:03:00Z</dcterms:created>
  <dcterms:modified xsi:type="dcterms:W3CDTF">2024-04-02T09:14:17Z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