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p:scale>
          <a:sx n="98" d="100"/>
          <a:sy n="98" d="100"/>
        </p:scale>
        <p:origin x="-2556" y="-18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5067775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Оңтүстік-батыстан жел соғады, күші 9-14 м/с. Ауа температурасы 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14771</TotalTime>
  <Words>750</Words>
  <Application>Microsoft Office PowerPoint</Application>
  <PresentationFormat>Лист A4 (210x297 мм)</PresentationFormat>
  <Paragraphs>129</Paragraphs>
  <Slides>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3</vt:i4>
      </vt:variant>
    </vt:vector>
  </HeadingPairs>
  <TitlesOfParts>
    <vt:vector size="4" baseType="lpstr">
      <vt:lpstr>Тема Office</vt:lpstr>
      <vt:lpstr>Слайд 1</vt:lpstr>
      <vt:lpstr>Слайд 2</vt:lpstr>
      <vt:lpstr>Слайд 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4461</cp:revision>
  <cp:lastPrinted>2021-07-01T03:56:27Z</cp:lastPrinted>
  <dcterms:created xsi:type="dcterms:W3CDTF">2018-03-27T06:03:00Z</dcterms:created>
  <dcterms:modified xsi:type="dcterms:W3CDTF">2024-04-02T07:28:32Z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