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624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73799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7-12 м/с. Температура воздуха ночью 1-3 мороза, днем 7-9 тепла. 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восточный, юго-восточный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мороза. 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36742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19554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3526</cp:revision>
  <cp:lastPrinted>2021-07-01T03:56:27Z</cp:lastPrinted>
  <dcterms:created xsi:type="dcterms:W3CDTF">2018-03-27T06:03:00Z</dcterms:created>
  <dcterms:modified xsi:type="dcterms:W3CDTF">2024-04-02T09:08:48Z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