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624" y="-21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92185144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№93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апреля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91529" y="2420888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02 апреля2024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апреля 2024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Переменная облачность, без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осадков. Ночью и утром туман. Ветер </a:t>
            </a:r>
            <a:r>
              <a:rPr lang="ru-RU" sz="1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2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7-12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м/с. Температура воздуха ночью 1-3 мороза, днем 7-9 тепла. </a:t>
            </a:r>
            <a:endParaRPr lang="ru-RU" sz="1200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04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 2024 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03</a:t>
            </a:r>
            <a:r>
              <a:rPr lang="en-US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Ночью и утром туман. Ветер восточный, юго-восточный 9-14 м/с. Температура воздуха ночью 0-2 мороза. </a:t>
            </a:r>
            <a:endParaRPr lang="kk-KZ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ctr"/>
            <a:endParaRPr lang="kk-KZ" sz="1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13085524"/>
              </p:ext>
            </p:extLst>
          </p:nvPr>
        </p:nvGraphicFramePr>
        <p:xfrm>
          <a:off x="4953000" y="4149080"/>
          <a:ext cx="4643470" cy="23042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4807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0.484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0.259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0.099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1511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134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2905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1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1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Жайнакова З.Ж./ 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18125</TotalTime>
  <Words>605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3445</cp:revision>
  <cp:lastPrinted>2021-07-01T03:56:27Z</cp:lastPrinted>
  <dcterms:created xsi:type="dcterms:W3CDTF">2018-03-27T06:03:00Z</dcterms:created>
  <dcterms:modified xsi:type="dcterms:W3CDTF">2024-04-02T09:14:26Z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