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12" d="100"/>
          <a:sy n="112" d="100"/>
        </p:scale>
        <p:origin x="202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35627134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93</a:t>
                      </a:r>
                      <a:endParaRPr lang="ru-RU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апреля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69646" y="293174"/>
            <a:ext cx="4611005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апреля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  <a:r>
              <a:rPr 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по 20 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апреля 2024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7-12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0-2 мороза, 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10-12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апреля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03 апреля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апреля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7-12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0-2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02 апреля 2023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09954076"/>
              </p:ext>
            </p:extLst>
          </p:nvPr>
        </p:nvGraphicFramePr>
        <p:xfrm>
          <a:off x="5024602" y="4408084"/>
          <a:ext cx="4691064" cy="207555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8023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548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0.052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1185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49851" y="2480561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апреля, ночью 04 апреля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Э.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Конысбай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21762</TotalTime>
  <Words>586</Words>
  <Application>Microsoft Office PowerPoint</Application>
  <PresentationFormat>Лист A4 (210x297 мм)</PresentationFormat>
  <Paragraphs>99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3701</cp:revision>
  <cp:lastPrinted>2021-07-01T03:56:27Z</cp:lastPrinted>
  <dcterms:created xsi:type="dcterms:W3CDTF">2018-03-27T06:03:00Z</dcterms:created>
  <dcterms:modified xsi:type="dcterms:W3CDTF">2024-04-02T07:22:29Z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