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5522474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4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 Ветер западный 9-14 м/с. Температура воздуха ночью 0-2, днем 8-10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Облачно, осадки (преимущественно дождь). Ветер юго-западный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0-2 тепла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062529"/>
              </p:ext>
            </p:extLst>
          </p:nvPr>
        </p:nvGraphicFramePr>
        <p:xfrm>
          <a:off x="5134650" y="3789042"/>
          <a:ext cx="4528802" cy="23298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 ночью 0</a:t>
            </a:r>
            <a:r>
              <a:rPr lang="en-US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30425</TotalTime>
  <Words>666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5045</cp:revision>
  <cp:lastPrinted>2021-11-30T05:55:24Z</cp:lastPrinted>
  <dcterms:created xsi:type="dcterms:W3CDTF">2018-03-27T06:03:00Z</dcterms:created>
  <dcterms:modified xsi:type="dcterms:W3CDTF">2024-04-02T06:14:28Z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