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>
        <p:scale>
          <a:sx n="125" d="100"/>
          <a:sy n="125" d="100"/>
        </p:scale>
        <p:origin x="-1794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6434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юго-восточный 3-8 м/с. Температура воздуха ночью 1-3,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2-4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3219293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35255</TotalTime>
  <Words>596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4262</cp:revision>
  <cp:lastPrinted>2021-02-03T11:37:00Z</cp:lastPrinted>
  <dcterms:created xsi:type="dcterms:W3CDTF">2018-03-27T06:03:00Z</dcterms:created>
  <dcterms:modified xsi:type="dcterms:W3CDTF">2024-04-02T07:10:25Z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