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412372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15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снег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осадк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(дождь, снег)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0-2°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684" y="23624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99438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18949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3363</cp:revision>
  <cp:lastPrinted>2021-10-14T11:15:53Z</cp:lastPrinted>
  <dcterms:created xsi:type="dcterms:W3CDTF">2018-03-27T06:03:00Z</dcterms:created>
  <dcterms:modified xsi:type="dcterms:W3CDTF">2024-04-02T07:29:23Z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