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624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65140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облачность. Ночью и утром туман. восточный, северо-восточный 7-12 м/с. Температура воздуха ночью 0-2 мороза, днем 12-14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Ночью и утром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восточный, юго-восточный 9-14 м/с. Температура воздуха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083850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522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3445</cp:revision>
  <cp:lastPrinted>2021-07-01T03:56:27Z</cp:lastPrinted>
  <dcterms:created xsi:type="dcterms:W3CDTF">2018-03-27T06:03:00Z</dcterms:created>
  <dcterms:modified xsi:type="dcterms:W3CDTF">2024-04-02T08:56:07Z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