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1E9A51-ACC1-4928-8BE0-19557965F29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480762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9F3FD-F1AC-4CF7-A795-2A3A196C8E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E48D6-27C0-41C6-99D9-64F358D95B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FD3AB-71D0-4741-9906-46BBCEBDFF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04118-EB1F-4D39-86DB-C958E0CCC6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4FD5-31C5-409B-B609-7408D823F6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BF99A-EB3B-4C4F-B271-B3A1717C8E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F1B4F-C862-4659-BDE5-F693955CB5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47B9F-0656-4FDC-B0D2-FBCE57631B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72FD5-5FE2-41D8-ADCB-3EE4DE33C5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00A11-ECA1-4495-B812-A453B2ED58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F8DF6-D61A-4921-8927-EC1ABC73D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FBAE32-7952-4570-B566-7FD80E754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7548" y="152434"/>
            <a:ext cx="4816475" cy="18774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северо-восточный 2-7, днем </a:t>
            </a:r>
            <a:r>
              <a:rPr lang="ru-RU">
                <a:solidFill>
                  <a:schemeClr val="tx1"/>
                </a:solidFill>
              </a:rPr>
              <a:t>порывы </a:t>
            </a:r>
            <a:r>
              <a:rPr lang="ru-RU" smtClean="0">
                <a:solidFill>
                  <a:schemeClr val="tx1"/>
                </a:solidFill>
              </a:rPr>
              <a:t>10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3-5, днем 14-16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03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dirty="0"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апреля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58219"/>
              </p:ext>
            </p:extLst>
          </p:nvPr>
        </p:nvGraphicFramePr>
        <p:xfrm>
          <a:off x="5079999" y="4110375"/>
          <a:ext cx="4684713" cy="210521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19083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4441</cp:revision>
  <cp:lastPrinted>2021-07-01T09:11:30Z</cp:lastPrinted>
  <dcterms:created xsi:type="dcterms:W3CDTF">2018-03-27T06:03:00Z</dcterms:created>
  <dcterms:modified xsi:type="dcterms:W3CDTF">2024-04-02T07:27:23Z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