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624" y="-21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1360302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апреля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04330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облачность, без осадков. Ветер северо-восточный 7-12 м/с. Температура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0-2 тепла 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днем 9-11 тепла. </a:t>
            </a:r>
            <a:endParaRPr lang="ru-RU" sz="1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04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 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2024 г.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осадков. Ночью и утром на юге области туман. Ветер восточный, юго-восточный  9-14 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0-2 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53002" y="2451411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02 апреля 2024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63661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0560068"/>
              </p:ext>
            </p:extLst>
          </p:nvPr>
        </p:nvGraphicFramePr>
        <p:xfrm>
          <a:off x="5003168" y="4005064"/>
          <a:ext cx="4716137" cy="13534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82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1.032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827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6827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7299" y="617334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18624</TotalTime>
  <Words>596</Words>
  <Application>Microsoft Office PowerPoint</Application>
  <PresentationFormat>Лист A4 (210x297 мм)</PresentationFormat>
  <Paragraphs>89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3450</cp:revision>
  <cp:lastPrinted>2021-07-01T03:56:27Z</cp:lastPrinted>
  <dcterms:created xsi:type="dcterms:W3CDTF">2018-03-27T06:03:00Z</dcterms:created>
  <dcterms:modified xsi:type="dcterms:W3CDTF">2024-04-02T09:16:37Z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