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39255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апреля</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02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2024 ж. 01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03 сәуірге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03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Түнде және таңертең 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шағысқа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en-US" alt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a:t>
            </a:r>
            <a:r>
              <a:rPr lang="kk-KZ" sz="1200" b="1">
                <a:solidFill>
                  <a:schemeClr val="tx1"/>
                </a:solidFill>
                <a:latin typeface="Times New Roman" panose="02020603050405020304" pitchFamily="18" charset="0"/>
              </a:rPr>
              <a:t>төмен </a:t>
            </a:r>
            <a:r>
              <a:rPr lang="ru-RU" sz="1200">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17687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729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18691</TotalTime>
  <Words>606</Words>
  <Application>Microsoft Office PowerPoint</Application>
  <PresentationFormat>Лист A4 (210x297 мм)</PresentationFormat>
  <Paragraphs>86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3499</cp:revision>
  <cp:lastPrinted>2021-07-01T07:38:07Z</cp:lastPrinted>
  <dcterms:created xsi:type="dcterms:W3CDTF">2018-03-27T06:03:00Z</dcterms:created>
  <dcterms:modified xsi:type="dcterms:W3CDTF">2024-04-01T09:24:54Z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