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0</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02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аздаған жауын-шашын (жаңбыр, қар), көктайғақ. Оңтүстік-батыстан жел соғады, күші 9-14 м/с. Ауа температурасы </a:t>
            </a:r>
            <a:r>
              <a:rPr lang="kk-KZ" sz="1100">
                <a:latin typeface="Times New Roman" pitchFamily="18" charset="0"/>
                <a:cs typeface="Times New Roman" pitchFamily="18" charset="0"/>
              </a:rPr>
              <a:t>түнде      0-2 </a:t>
            </a:r>
            <a:r>
              <a:rPr lang="kk-KZ" sz="1100" dirty="0">
                <a:latin typeface="Times New Roman" pitchFamily="18" charset="0"/>
                <a:cs typeface="Times New Roman" pitchFamily="18" charset="0"/>
              </a:rPr>
              <a:t>градус аяз, күндіз 4-6 градус жылы.</a:t>
            </a:r>
          </a:p>
          <a:p>
            <a:pPr indent="180975" algn="ct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02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Батыстан оңтүстік-батыстан 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02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14768</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4457</cp:revision>
  <cp:lastPrinted>2021-07-01T03:56:27Z</cp:lastPrinted>
  <dcterms:created xsi:type="dcterms:W3CDTF">2018-03-27T06:03:00Z</dcterms:created>
  <dcterms:modified xsi:type="dcterms:W3CDTF">2024-04-01T07:46:21Z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