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1588466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49291668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0,735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0,449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,396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3359</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,672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0,922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0,141</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01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02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01</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02 с</a:t>
            </a:r>
            <a:r>
              <a:rPr lang="kk-KZ" altLang="ru-RU" sz="1200" b="1" dirty="0">
                <a:latin typeface="Times New Roman" pitchFamily="18" charset="0"/>
                <a:cs typeface="Times New Roman" pitchFamily="18" charset="0"/>
              </a:rPr>
              <a:t>әуір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Ашық, жауын-шашынсыз. Оңтүстік-шығыстан, оңтүстіктен жел соғады, күші түнде 0-5, күндіз 3-8 м/с. Ауа температурасы түнде 3-5, күндіз 16-18 жылы.</a:t>
            </a:r>
          </a:p>
          <a:p>
            <a:pPr algn="just">
              <a:buFont typeface="Arial" pitchFamily="34" charset="0"/>
              <a:buNone/>
            </a:pPr>
            <a:endParaRPr lang="kk-KZ" sz="1200" kern="1400" dirty="0">
              <a:solidFill>
                <a:srgbClr val="000000"/>
              </a:solidFill>
              <a:latin typeface="Times New Roman"/>
              <a:ea typeface="Times New Roman"/>
            </a:endParaRP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02</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Ашық, жауын-шашынсыз, тұман. Оңтүстік-шығыстан </a:t>
            </a:r>
            <a:r>
              <a:rPr lang="kk-KZ" altLang="ru-RU" sz="1200" dirty="0">
                <a:solidFill>
                  <a:srgbClr val="000000"/>
                </a:solidFill>
                <a:latin typeface="Times New Roman" pitchFamily="18" charset="0"/>
                <a:cs typeface="Times New Roman" pitchFamily="18" charset="0"/>
              </a:rPr>
              <a:t>жел соғады, күші 9-14 м/с. Ауа температурасы 5-7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түнде</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Казжанова Б</a:t>
            </a:r>
            <a:r>
              <a:rPr lang="ru-RU" altLang="ru-RU" sz="1200" b="1" i="1" dirty="0">
                <a:solidFill>
                  <a:srgbClr val="000000"/>
                </a:solidFill>
                <a:latin typeface="Times New Roman" pitchFamily="18" charset="0"/>
                <a:cs typeface="Times New Roman" pitchFamily="18" charset="0"/>
              </a:rPr>
              <a:t>.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20005</TotalTime>
  <Words>616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3550</cp:revision>
  <cp:lastPrinted>2023-02-06T06:57:51Z</cp:lastPrinted>
  <dcterms:created xsi:type="dcterms:W3CDTF">2018-03-27T06:03:00Z</dcterms:created>
  <dcterms:modified xsi:type="dcterms:W3CDTF">2024-04-01T07:45:27Z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