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6866845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 altLang="x-none" sz="1600" b="1" i="1" dirty="0">
                          <a:solidFill>
                            <a:srgbClr val="002060"/>
                          </a:solidFill>
                          <a:latin typeface="Times New Roman" panose="02020603050405020304" pitchFamily="18" charset="0"/>
                          <a:cs typeface="Times New Roman" panose="02020603050405020304" pitchFamily="18" charset="0"/>
                        </a:rPr>
                        <a:t>9</a:t>
                      </a:r>
                      <a:r>
                        <a:rPr lang="kk-KZ"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01 сәуір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02 сәуірге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01 сәуір сағ. </a:t>
            </a:r>
            <a:r>
              <a:rPr lang="ru-RU" altLang="ru-RU" sz="1200" b="1" dirty="0">
                <a:latin typeface="Times New Roman" panose="02020603050405020304" pitchFamily="18" charset="0"/>
                <a:cs typeface="Times New Roman" panose="02020603050405020304" pitchFamily="18" charset="0"/>
              </a:rPr>
              <a:t>20-дан 02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latin typeface="Times New Roman" panose="02020603050405020304" pitchFamily="18" charset="0"/>
                <a:ea typeface="Calibri" panose="020F0502020204030204" pitchFamily="34" charset="0"/>
              </a:rPr>
              <a:t>     </a:t>
            </a:r>
            <a:r>
              <a:rPr lang="kk-KZ" sz="1200" dirty="0">
                <a:solidFill>
                  <a:prstClr val="black"/>
                </a:solidFill>
                <a:latin typeface="Times New Roman" pitchFamily="18" charset="0"/>
                <a:cs typeface="Times New Roman" pitchFamily="18" charset="0"/>
              </a:rPr>
              <a:t>  Көшпелі б</a:t>
            </a:r>
            <a:r>
              <a:rPr lang="kk-KZ" sz="1200" dirty="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жауын-шашынсыз.</a:t>
            </a:r>
            <a:r>
              <a:rPr lang="ru-RU"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cs typeface="Times New Roman" pitchFamily="18" charset="0"/>
              </a:rPr>
              <a:t>ел батыстан, солтүстік-</a:t>
            </a:r>
            <a:r>
              <a:rPr lang="ru-RU" sz="1200" dirty="0" err="1">
                <a:solidFill>
                  <a:prstClr val="black"/>
                </a:solidFill>
                <a:latin typeface="Times New Roman" pitchFamily="18" charset="0"/>
                <a:cs typeface="Times New Roman" pitchFamily="18" charset="0"/>
              </a:rPr>
              <a:t>батыстан</a:t>
            </a:r>
            <a:r>
              <a:rPr lang="kk-KZ" sz="1200" dirty="0">
                <a:solidFill>
                  <a:prstClr val="black"/>
                </a:solidFill>
                <a:latin typeface="Times New Roman" pitchFamily="18" charset="0"/>
                <a:cs typeface="Times New Roman" pitchFamily="18" charset="0"/>
              </a:rPr>
              <a:t> соғады, күші 5-10 м/с. Ауа температурасы түнде 1° аяз-1° жылы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10-12° жылы болады.</a:t>
            </a: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3 сәуірге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02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03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жауын-шашы</a:t>
            </a:r>
            <a:r>
              <a:rPr lang="kk-KZ" sz="1200" dirty="0">
                <a:solidFill>
                  <a:prstClr val="black"/>
                </a:solidFill>
                <a:latin typeface="Times New Roman" pitchFamily="18" charset="0"/>
                <a:cs typeface="Times New Roman" pitchFamily="18" charset="0"/>
              </a:rPr>
              <a:t>н </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жаңбыр, қар</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cs typeface="Times New Roman" pitchFamily="18" charset="0"/>
              </a:rPr>
              <a:t>ел сол</a:t>
            </a:r>
            <a:r>
              <a:rPr lang="ru-RU" sz="1200" dirty="0" err="1">
                <a:solidFill>
                  <a:prstClr val="black"/>
                </a:solidFill>
                <a:latin typeface="Times New Roman" pitchFamily="18" charset="0"/>
                <a:cs typeface="Times New Roman" pitchFamily="18" charset="0"/>
              </a:rPr>
              <a:t>түстік</a:t>
            </a:r>
            <a:r>
              <a:rPr lang="ru-RU"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батыстан</a:t>
            </a:r>
            <a:r>
              <a:rPr lang="kk-KZ" sz="1200" dirty="0">
                <a:solidFill>
                  <a:prstClr val="black"/>
                </a:solidFill>
                <a:latin typeface="Times New Roman" pitchFamily="18" charset="0"/>
                <a:cs typeface="Times New Roman" pitchFamily="18" charset="0"/>
              </a:rPr>
              <a:t> соғады, күші 5-10 м/с. Ауа температурасы 0-2°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4959631" y="239170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59631" y="32792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5437247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vozduh2_vk</a:t>
                      </a:r>
                      <a:r>
                        <a:rPr lang="en-US" altLang="x-none" sz="800" b="1" dirty="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18725</TotalTime>
  <Words>620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3425</cp:revision>
  <cp:lastPrinted>2021-07-01T03:56:27Z</cp:lastPrinted>
  <dcterms:created xsi:type="dcterms:W3CDTF">2018-03-27T06:03:00Z</dcterms:created>
  <dcterms:modified xsi:type="dcterms:W3CDTF">2024-04-01T08:35:37Z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