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43206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апреля</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3910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02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аздаған жауын-шашын (көбінесе жаңбыр). Оңтүстік-батыстан жел соғады, күші 9-14 м/с. Ауа температурасы түнде  2-4  градус аяз, күндіз 4-6 градус жылы.</a:t>
            </a:r>
          </a:p>
          <a:p>
            <a:pPr algn="just"/>
            <a:endParaRPr lang="kk-KZ" altLang="ru-RU" sz="1100" b="1" dirty="0">
              <a:latin typeface="Times New Roman" panose="02020603050405020304" pitchFamily="18" charset="0"/>
              <a:cs typeface="Times New Roman" panose="02020603050405020304" pitchFamily="18" charset="0"/>
            </a:endParaRPr>
          </a:p>
          <a:p>
            <a:pPr algn="ctr"/>
            <a:r>
              <a:rPr lang="kk-KZ" altLang="ru-RU" sz="1100" b="1" dirty="0">
                <a:latin typeface="Times New Roman" panose="02020603050405020304" pitchFamily="18" charset="0"/>
                <a:cs typeface="Times New Roman" panose="02020603050405020304" pitchFamily="18" charset="0"/>
              </a:rPr>
              <a:t>03  сәуірге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02 </a:t>
            </a:r>
            <a:r>
              <a:rPr lang="ru-RU" altLang="ru-RU" sz="1100" b="1" dirty="0" err="1">
                <a:solidFill>
                  <a:srgbClr val="000000"/>
                </a:solidFill>
                <a:latin typeface="Times New Roman" panose="02020603050405020304" pitchFamily="18" charset="0"/>
                <a:cs typeface="Times New Roman" panose="02020603050405020304" pitchFamily="18" charset="0"/>
              </a:rPr>
              <a:t>сәуірг</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03 сәуір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altLang="ru-RU" sz="1100" dirty="0">
                <a:latin typeface="Times New Roman" panose="02020603050405020304" pitchFamily="18" charset="0"/>
                <a:cs typeface="Times New Roman" panose="02020603050405020304" pitchFamily="18" charset="0"/>
              </a:rPr>
              <a:t>аздаған жауын-шашын (көбінесе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соққан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солтүстік-шағысқа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2964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rgbClr val="FF0000"/>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9793392"/>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648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18117</TotalTime>
  <Words>630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3493</cp:revision>
  <cp:lastPrinted>2021-07-01T03:56:27Z</cp:lastPrinted>
  <dcterms:created xsi:type="dcterms:W3CDTF">2018-03-27T06:03:00Z</dcterms:created>
  <dcterms:modified xsi:type="dcterms:W3CDTF">2024-04-01T09:26:09Z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