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599737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89453" y="312926"/>
            <a:ext cx="4600052"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01 сәуір 2024 ж. сағ. 20-ден 02 сәуір 2024 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a:t>
            </a:r>
            <a:r>
              <a:rPr lang="kk-KZ" sz="1200">
                <a:solidFill>
                  <a:prstClr val="black"/>
                </a:solidFill>
                <a:latin typeface="Times New Roman" panose="02020603050405020304" pitchFamily="18" charset="0"/>
                <a:cs typeface="Times New Roman" panose="02020603050405020304" pitchFamily="18" charset="0"/>
              </a:rPr>
              <a:t>күші 5-10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0-2 градус аяз, күндіз 6-8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03 сәуір</a:t>
            </a:r>
          </a:p>
          <a:p>
            <a:pPr algn="ctr"/>
            <a:r>
              <a:rPr lang="kk-KZ" sz="1200" b="1" dirty="0">
                <a:latin typeface="Times New Roman" panose="02020603050405020304" pitchFamily="18" charset="0"/>
                <a:cs typeface="Times New Roman" panose="02020603050405020304" pitchFamily="18" charset="0"/>
              </a:rPr>
              <a:t>   02 сәуір сағ.  21-ден бастап 03 сәуір сағ. 09-ға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оңтүстіктен</a:t>
            </a:r>
            <a:r>
              <a:rPr lang="kk-KZ" sz="1200" kern="1400" dirty="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7-12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0-2 градус аяз болады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677936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3956" y="2645827"/>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19598</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3706</cp:revision>
  <cp:lastPrinted>2021-07-01T07:38:07Z</cp:lastPrinted>
  <dcterms:created xsi:type="dcterms:W3CDTF">2018-03-27T06:03:00Z</dcterms:created>
  <dcterms:modified xsi:type="dcterms:W3CDTF">2024-04-01T07:23:58Z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