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65027562"/>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 altLang="x-none" sz="1600" b="1" i="1" dirty="0">
                          <a:solidFill>
                            <a:srgbClr val="002060"/>
                          </a:solidFill>
                          <a:latin typeface="Times New Roman" panose="02020603050405020304" pitchFamily="18" charset="0"/>
                          <a:cs typeface="Times New Roman" panose="02020603050405020304" pitchFamily="18" charset="0"/>
                        </a:rPr>
                        <a:t>9</a:t>
                      </a:r>
                      <a:r>
                        <a:rPr lang="kk-KZ" altLang="x-none" sz="1600" b="1" i="1" dirty="0">
                          <a:solidFill>
                            <a:srgbClr val="002060"/>
                          </a:solidFill>
                          <a:latin typeface="Times New Roman" panose="02020603050405020304" pitchFamily="18" charset="0"/>
                          <a:cs typeface="Times New Roman" panose="02020603050405020304" pitchFamily="18" charset="0"/>
                        </a:rPr>
                        <a:t>2 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01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4130" y="3682969"/>
            <a:ext cx="4840289"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01 </a:t>
            </a:r>
            <a:r>
              <a:rPr lang="ru-RU" altLang="ru-RU" sz="1200" b="1" dirty="0" err="1">
                <a:latin typeface="Times New Roman" panose="02020603050405020304" pitchFamily="18" charset="0"/>
                <a:cs typeface="Times New Roman" panose="02020603050405020304" pitchFamily="18" charset="0"/>
              </a:rPr>
              <a:t>сәуір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02 </a:t>
            </a:r>
            <a:r>
              <a:rPr lang="ru-RU" altLang="ru-RU" sz="1200" b="1" dirty="0" err="1">
                <a:latin typeface="Times New Roman" panose="02020603050405020304" pitchFamily="18" charset="0"/>
                <a:cs typeface="Times New Roman" panose="02020603050405020304" pitchFamily="18" charset="0"/>
              </a:rPr>
              <a:t>сәуірге</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a:latin typeface="Times New Roman" pitchFamily="18" charset="0"/>
                <a:cs typeface="Times New Roman" pitchFamily="18" charset="0"/>
              </a:rPr>
              <a:t>01 сәуір сағ. </a:t>
            </a:r>
            <a:r>
              <a:rPr lang="ru-RU" altLang="ru-RU" sz="1200" b="1" dirty="0">
                <a:latin typeface="Times New Roman" panose="02020603050405020304" pitchFamily="18" charset="0"/>
                <a:cs typeface="Times New Roman" panose="02020603050405020304" pitchFamily="18" charset="0"/>
              </a:rPr>
              <a:t>20-дан 02 </a:t>
            </a:r>
            <a:r>
              <a:rPr lang="ru-RU" altLang="ru-RU" sz="1200" b="1" dirty="0" err="1">
                <a:latin typeface="Times New Roman" panose="02020603050405020304" pitchFamily="18" charset="0"/>
                <a:cs typeface="Times New Roman" panose="02020603050405020304" pitchFamily="18" charset="0"/>
              </a:rPr>
              <a:t>сәуір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a:t>
            </a:r>
            <a:r>
              <a:rPr lang="kk-KZ" sz="1200" dirty="0">
                <a:solidFill>
                  <a:prstClr val="black"/>
                </a:solidFill>
                <a:latin typeface="Times New Roman" panose="02020603050405020304" pitchFamily="18" charset="0"/>
                <a:ea typeface="Calibri" panose="020F0502020204030204" pitchFamily="34" charset="0"/>
              </a:rPr>
              <a:t>ұлтты</a:t>
            </a:r>
            <a:r>
              <a:rPr lang="kk-KZ" sz="1200" dirty="0">
                <a:solidFill>
                  <a:prstClr val="black"/>
                </a:solidFill>
                <a:latin typeface="Times New Roman" pitchFamily="18" charset="0"/>
                <a:cs typeface="Times New Roman" pitchFamily="18" charset="0"/>
              </a:rPr>
              <a:t>, жауын-шашынсыз.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Оңтүстік-шығыстан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соғатын</a:t>
            </a:r>
            <a:r>
              <a:rPr lang="ru-RU" sz="1200" dirty="0">
                <a:solidFill>
                  <a:prstClr val="black"/>
                </a:solidFill>
                <a:latin typeface="Times New Roman" pitchFamily="18" charset="0"/>
                <a:cs typeface="Times New Roman" pitchFamily="18" charset="0"/>
              </a:rPr>
              <a:t> ж</a:t>
            </a:r>
            <a:r>
              <a:rPr lang="kk-KZ" sz="1200" dirty="0">
                <a:solidFill>
                  <a:prstClr val="black"/>
                </a:solidFill>
                <a:latin typeface="Times New Roman" pitchFamily="18" charset="0"/>
                <a:cs typeface="Times New Roman" pitchFamily="18" charset="0"/>
              </a:rPr>
              <a:t>ел </a:t>
            </a:r>
            <a:r>
              <a:rPr lang="ru-RU" sz="1200" dirty="0" err="1">
                <a:solidFill>
                  <a:prstClr val="black"/>
                </a:solidFill>
                <a:latin typeface="Times New Roman" pitchFamily="18" charset="0"/>
                <a:cs typeface="Times New Roman" pitchFamily="18" charset="0"/>
              </a:rPr>
              <a:t>оңтүстік-батысқа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ауысады</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күші 3-8</a:t>
            </a:r>
            <a:r>
              <a:rPr lang=""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түнде 1</a:t>
            </a:r>
            <a:r>
              <a:rPr lang=""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3° аяз,</a:t>
            </a:r>
            <a:r>
              <a:rPr lang=""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күндіз 7-9° жылы болады.</a:t>
            </a:r>
          </a:p>
          <a:p>
            <a:pPr algn="just">
              <a:spcBef>
                <a:spcPts val="0"/>
              </a:spcBef>
              <a:defRPr/>
            </a:pPr>
            <a:endParaRPr lang="kk-KZ" sz="1200" dirty="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a:latin typeface="Times New Roman" pitchFamily="18" charset="0"/>
                <a:cs typeface="Times New Roman" pitchFamily="18" charset="0"/>
              </a:rPr>
              <a:t>0</a:t>
            </a:r>
            <a:r>
              <a:rPr lang="kk-KZ" altLang="ru-RU" sz="1200" b="1" dirty="0">
                <a:latin typeface="Times New Roman" pitchFamily="18" charset="0"/>
                <a:cs typeface="Times New Roman" pitchFamily="18" charset="0"/>
              </a:rPr>
              <a:t>3 сәуірге</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a:latin typeface="Times New Roman" pitchFamily="18" charset="0"/>
                <a:cs typeface="Times New Roman" pitchFamily="18" charset="0"/>
              </a:rPr>
              <a:t>02 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03 </a:t>
            </a:r>
            <a:r>
              <a:rPr lang="kk-KZ" altLang="ru-RU" sz="1200" b="1" dirty="0">
                <a:latin typeface="Times New Roman" pitchFamily="18" charset="0"/>
                <a:cs typeface="Times New Roman" pitchFamily="18" charset="0"/>
              </a:rPr>
              <a:t>сәуір</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 sz="1200" dirty="0">
                <a:solidFill>
                  <a:prstClr val="black"/>
                </a:solidFill>
                <a:latin typeface="Times New Roman" pitchFamily="18" charset="0"/>
                <a:cs typeface="Times New Roman" pitchFamily="18" charset="0"/>
              </a:rPr>
              <a:t>Б</a:t>
            </a:r>
            <a:r>
              <a:rPr lang="kk-KZ" sz="1200" dirty="0">
                <a:solidFill>
                  <a:prstClr val="black"/>
                </a:solidFill>
                <a:latin typeface="Times New Roman" pitchFamily="18" charset="0"/>
                <a:cs typeface="Times New Roman" pitchFamily="18" charset="0"/>
              </a:rPr>
              <a:t>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a:t>
            </a:r>
            <a:r>
              <a:rPr lang="" sz="1200" dirty="0">
                <a:solidFill>
                  <a:prstClr val="black"/>
                </a:solidFill>
                <a:latin typeface="Times New Roman" pitchFamily="18" charset="0"/>
                <a:cs typeface="Times New Roman" pitchFamily="18" charset="0"/>
              </a:rPr>
              <a:t>жауын-шашы</a:t>
            </a:r>
            <a:r>
              <a:rPr lang="kk-KZ" sz="1200" dirty="0">
                <a:solidFill>
                  <a:prstClr val="black"/>
                </a:solidFill>
                <a:latin typeface="Times New Roman" pitchFamily="18" charset="0"/>
                <a:cs typeface="Times New Roman" pitchFamily="18" charset="0"/>
              </a:rPr>
              <a:t>н</a:t>
            </a:r>
            <a:r>
              <a:rPr lang=""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жаңбыр, қар</a:t>
            </a:r>
            <a:r>
              <a:rPr lang=""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a:t>
            </a:r>
            <a:r>
              <a:rPr lang="ru-RU" sz="1200" dirty="0">
                <a:solidFill>
                  <a:prstClr val="black"/>
                </a:solidFill>
                <a:latin typeface="Times New Roman" pitchFamily="18" charset="0"/>
                <a:cs typeface="Times New Roman" pitchFamily="18" charset="0"/>
              </a:rPr>
              <a:t> Ж</a:t>
            </a:r>
            <a:r>
              <a:rPr lang="kk-KZ" sz="1200" dirty="0">
                <a:solidFill>
                  <a:prstClr val="black"/>
                </a:solidFill>
                <a:latin typeface="Times New Roman" pitchFamily="18" charset="0"/>
                <a:cs typeface="Times New Roman" pitchFamily="18" charset="0"/>
              </a:rPr>
              <a:t>ел сол</a:t>
            </a:r>
            <a:r>
              <a:rPr lang="ru-RU" sz="1200" dirty="0" err="1">
                <a:solidFill>
                  <a:prstClr val="black"/>
                </a:solidFill>
                <a:latin typeface="Times New Roman" pitchFamily="18" charset="0"/>
                <a:cs typeface="Times New Roman" pitchFamily="18" charset="0"/>
              </a:rPr>
              <a:t>түстік-батыстан</a:t>
            </a:r>
            <a:r>
              <a:rPr lang="kk-KZ" sz="1200" dirty="0">
                <a:solidFill>
                  <a:prstClr val="black"/>
                </a:solidFill>
                <a:latin typeface="Times New Roman" pitchFamily="18" charset="0"/>
                <a:cs typeface="Times New Roman" pitchFamily="18" charset="0"/>
              </a:rPr>
              <a:t> соғады, күші 5-10 м/с. Ауа температурасы 0-2°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23995" y="239623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5042504" y="328681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61754190"/>
              </p:ext>
            </p:extLst>
          </p:nvPr>
        </p:nvGraphicFramePr>
        <p:xfrm>
          <a:off x="5018548" y="4144634"/>
          <a:ext cx="4691064" cy="211885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525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586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0,117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0,026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Бухтоярова Л.А. </a:t>
            </a:r>
            <a:r>
              <a:rPr lang="ru-RU" altLang="ru-RU" sz="1200" b="1" i="1" dirty="0">
                <a:solidFill>
                  <a:srgbClr val="000000"/>
                </a:solidFill>
                <a:latin typeface="Times New Roman" panose="02020603050405020304" pitchFamily="18" charset="0"/>
                <a:cs typeface="Times New Roman" panose="02020603050405020304" pitchFamily="18" charset="0"/>
              </a:rPr>
              <a:t>/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18604</TotalTime>
  <Words>610</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3362</cp:revision>
  <cp:lastPrinted>2021-07-01T03:56:27Z</cp:lastPrinted>
  <dcterms:created xsi:type="dcterms:W3CDTF">2018-03-27T06:03:00Z</dcterms:created>
  <dcterms:modified xsi:type="dcterms:W3CDTF">2024-04-01T08:35:12Z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