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20" d="100"/>
          <a:sy n="120" d="100"/>
        </p:scale>
        <p:origin x="169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16311487"/>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92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01 сәуір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047262"/>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02 </a:t>
            </a:r>
            <a:r>
              <a:rPr lang="ru-RU" altLang="ru-RU" sz="1200" b="1" dirty="0" err="1">
                <a:latin typeface="Times New Roman" panose="02020603050405020304" pitchFamily="18" charset="0"/>
                <a:cs typeface="Times New Roman" panose="02020603050405020304" pitchFamily="18" charset="0"/>
              </a:rPr>
              <a:t>сәуірге</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01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err="1">
                <a:latin typeface="Times New Roman" panose="02020603050405020304" pitchFamily="18" charset="0"/>
                <a:cs typeface="Times New Roman" panose="02020603050405020304" pitchFamily="18" charset="0"/>
              </a:rPr>
              <a:t>д</a:t>
            </a:r>
            <a:r>
              <a:rPr lang="kk-KZ" sz="1200" b="1" dirty="0">
                <a:solidFill>
                  <a:srgbClr val="000000"/>
                </a:solidFill>
                <a:latin typeface="Times New Roman" panose="02020603050405020304" pitchFamily="18" charset="0"/>
                <a:cs typeface="Times New Roman" panose="02020603050405020304" pitchFamily="18" charset="0"/>
              </a:rPr>
              <a:t>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02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err="1">
                <a:latin typeface="Times New Roman" panose="02020603050405020304" pitchFamily="18" charset="0"/>
                <a:cs typeface="Times New Roman" panose="02020603050405020304" pitchFamily="18" charset="0"/>
              </a:rPr>
              <a:t>д</a:t>
            </a:r>
            <a:r>
              <a:rPr lang="kk-KZ" sz="1200" b="1" dirty="0">
                <a:solidFill>
                  <a:srgbClr val="000000"/>
                </a:solidFill>
                <a:latin typeface="Times New Roman" panose="02020603050405020304" pitchFamily="18" charset="0"/>
                <a:cs typeface="Times New Roman" panose="02020603050405020304" pitchFamily="18" charset="0"/>
              </a:rPr>
              <a:t>ың </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сағ. 20-ге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түнде аздаған жауын-шашын (жаңбыр, қар</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жауады. Жел 7-12 м/с. Ауа температурасы түнде 0-2, күндіз 4-6 жылы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03 сәуірге</a:t>
            </a: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02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err="1">
                <a:latin typeface="Times New Roman" panose="02020603050405020304" pitchFamily="18" charset="0"/>
                <a:cs typeface="Times New Roman" panose="02020603050405020304" pitchFamily="18" charset="0"/>
              </a:rPr>
              <a:t>д</a:t>
            </a:r>
            <a:r>
              <a:rPr lang="kk-KZ" sz="1200" b="1" dirty="0">
                <a:solidFill>
                  <a:srgbClr val="000000"/>
                </a:solidFill>
                <a:latin typeface="Times New Roman" panose="02020603050405020304" pitchFamily="18" charset="0"/>
                <a:cs typeface="Times New Roman" panose="02020603050405020304" pitchFamily="18" charset="0"/>
              </a:rPr>
              <a:t>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03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err="1">
                <a:latin typeface="Times New Roman" panose="02020603050405020304" pitchFamily="18" charset="0"/>
                <a:cs typeface="Times New Roman" panose="02020603050405020304" pitchFamily="18" charset="0"/>
              </a:rPr>
              <a:t>д</a:t>
            </a:r>
            <a:r>
              <a:rPr lang="kk-KZ" sz="1200" b="1" dirty="0">
                <a:solidFill>
                  <a:srgbClr val="000000"/>
                </a:solidFill>
                <a:latin typeface="Times New Roman" panose="02020603050405020304" pitchFamily="18" charset="0"/>
                <a:cs typeface="Times New Roman" panose="02020603050405020304" pitchFamily="18" charset="0"/>
              </a:rPr>
              <a:t>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жауын-шашынсыз. </a:t>
            </a:r>
            <a:r>
              <a:rPr lang="ru-RU" sz="1200" dirty="0">
                <a:solidFill>
                  <a:prstClr val="black"/>
                </a:solidFill>
                <a:latin typeface="Times New Roman" pitchFamily="18" charset="0"/>
                <a:cs typeface="Times New Roman" pitchFamily="18" charset="0"/>
              </a:rPr>
              <a:t>Жел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4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63390907"/>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0.501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0.303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0.235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426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527" y="366323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01 сәуірге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kk-KZ" altLang="ru-RU" sz="1200" b="1" i="1" dirty="0">
                <a:solidFill>
                  <a:srgbClr val="000000"/>
                </a:solidFill>
                <a:latin typeface="Times New Roman" panose="02020603050405020304" pitchFamily="18" charset="0"/>
                <a:cs typeface="Times New Roman" panose="02020603050405020304" pitchFamily="18" charset="0"/>
              </a:rPr>
              <a:t>/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16252</TotalTime>
  <Words>574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3053</cp:revision>
  <cp:lastPrinted>2021-07-01T07:38:07Z</cp:lastPrinted>
  <dcterms:created xsi:type="dcterms:W3CDTF">2018-03-27T06:03:00Z</dcterms:created>
  <dcterms:modified xsi:type="dcterms:W3CDTF">2024-04-01T09:27:58Z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